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79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5143500" type="screen16x9"/>
  <p:notesSz cx="6858000" cy="9144000"/>
  <p:embeddedFontLst>
    <p:embeddedFont>
      <p:font typeface="Archivo Black" panose="020B0604020202020204" charset="0"/>
      <p:regular r:id="rId27"/>
    </p:embeddedFont>
    <p:embeddedFont>
      <p:font typeface="Marcellus" panose="020B0604020202020204" charset="0"/>
      <p:regular r:id="rId28"/>
    </p:embeddedFont>
    <p:embeddedFont>
      <p:font typeface="Anaheim" panose="020B0604020202020204" charset="0"/>
      <p:regular r:id="rId29"/>
    </p:embeddedFont>
    <p:embeddedFont>
      <p:font typeface="Cutive Mono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14">
          <p15:clr>
            <a:srgbClr val="9AA0A6"/>
          </p15:clr>
        </p15:guide>
        <p15:guide id="2" pos="5425">
          <p15:clr>
            <a:srgbClr val="9AA0A6"/>
          </p15:clr>
        </p15:guide>
        <p15:guide id="3" pos="335">
          <p15:clr>
            <a:srgbClr val="9AA0A6"/>
          </p15:clr>
        </p15:guide>
        <p15:guide id="4" orient="horz" pos="278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B3BFFB-96A0-44FD-B4A0-88B9865DCDC2}">
  <a:tblStyle styleId="{17B3BFFB-96A0-44FD-B4A0-88B9865DCD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365" autoAdjust="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614"/>
        <p:guide pos="5425"/>
        <p:guide pos="335"/>
        <p:guide orient="horz" pos="27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b48e24626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b48e24626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b4e2e4006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b4e2e4006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48e24626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48e24626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48e24626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b48e24626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9283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b48e24626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b48e24626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b4e2e4006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b4e2e4006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b4d6d663a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b4d6d663a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aae7d2130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aae7d2130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ae7d2130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ae7d2130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b48e246262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b48e246262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fdb301af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fdb301af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b48e24626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b48e24626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b48e24626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b48e24626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b4d6d663a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b4d6d663a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b48e24626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b48e24626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b48e24626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b48e246262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b48e246262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b48e246262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b48e2462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b48e2462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b48e24626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b48e24626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b48e24626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b48e24626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b48e24626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b48e24626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4e2e40067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4e2e40067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48e24626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b48e24626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75500"/>
            <a:ext cx="4003800" cy="276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972900"/>
            <a:ext cx="33357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723525" y="438232"/>
            <a:ext cx="3932100" cy="30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532450" y="2964750"/>
            <a:ext cx="7704000" cy="12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subTitle" idx="1"/>
          </p:nvPr>
        </p:nvSpPr>
        <p:spPr>
          <a:xfrm>
            <a:off x="723525" y="534975"/>
            <a:ext cx="3932100" cy="3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ubTitle" idx="2"/>
          </p:nvPr>
        </p:nvSpPr>
        <p:spPr>
          <a:xfrm>
            <a:off x="543675" y="4296000"/>
            <a:ext cx="7697100" cy="30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2068100"/>
            <a:ext cx="1139100" cy="5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2054775" y="2123775"/>
            <a:ext cx="204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3"/>
          </p:nvPr>
        </p:nvSpPr>
        <p:spPr>
          <a:xfrm>
            <a:off x="2054775" y="1791350"/>
            <a:ext cx="23760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3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4" hasCustomPrompt="1"/>
          </p:nvPr>
        </p:nvSpPr>
        <p:spPr>
          <a:xfrm>
            <a:off x="4669847" y="2068100"/>
            <a:ext cx="1139100" cy="5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5"/>
          </p:nvPr>
        </p:nvSpPr>
        <p:spPr>
          <a:xfrm>
            <a:off x="6048000" y="2123775"/>
            <a:ext cx="204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6"/>
          </p:nvPr>
        </p:nvSpPr>
        <p:spPr>
          <a:xfrm>
            <a:off x="6048000" y="1791350"/>
            <a:ext cx="23760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3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551300"/>
            <a:ext cx="1139100" cy="5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8"/>
          </p:nvPr>
        </p:nvSpPr>
        <p:spPr>
          <a:xfrm>
            <a:off x="2054775" y="3719775"/>
            <a:ext cx="204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9"/>
          </p:nvPr>
        </p:nvSpPr>
        <p:spPr>
          <a:xfrm>
            <a:off x="2054775" y="3387350"/>
            <a:ext cx="23760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3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3" hasCustomPrompt="1"/>
          </p:nvPr>
        </p:nvSpPr>
        <p:spPr>
          <a:xfrm>
            <a:off x="4683550" y="3551300"/>
            <a:ext cx="1139100" cy="5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4"/>
          </p:nvPr>
        </p:nvSpPr>
        <p:spPr>
          <a:xfrm>
            <a:off x="6048000" y="3719775"/>
            <a:ext cx="204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5"/>
          </p:nvPr>
        </p:nvSpPr>
        <p:spPr>
          <a:xfrm>
            <a:off x="6048000" y="3387350"/>
            <a:ext cx="23760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3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863725" y="3832600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2"/>
          </p:nvPr>
        </p:nvSpPr>
        <p:spPr>
          <a:xfrm>
            <a:off x="863753" y="2949375"/>
            <a:ext cx="2121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Marcellus"/>
              <a:buNone/>
              <a:defRPr sz="23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3"/>
          </p:nvPr>
        </p:nvSpPr>
        <p:spPr>
          <a:xfrm>
            <a:off x="3511500" y="3832500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4"/>
          </p:nvPr>
        </p:nvSpPr>
        <p:spPr>
          <a:xfrm>
            <a:off x="3511528" y="2949275"/>
            <a:ext cx="2121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Marcellus"/>
              <a:buNone/>
              <a:defRPr sz="23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6159300" y="3832600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6"/>
          </p:nvPr>
        </p:nvSpPr>
        <p:spPr>
          <a:xfrm>
            <a:off x="6159328" y="2949375"/>
            <a:ext cx="2121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Marcellus"/>
              <a:buNone/>
              <a:defRPr sz="23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7"/>
          </p:nvPr>
        </p:nvSpPr>
        <p:spPr>
          <a:xfrm>
            <a:off x="863750" y="3560998"/>
            <a:ext cx="2121000" cy="2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8"/>
          </p:nvPr>
        </p:nvSpPr>
        <p:spPr>
          <a:xfrm>
            <a:off x="3511525" y="3560950"/>
            <a:ext cx="2121000" cy="2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9"/>
          </p:nvPr>
        </p:nvSpPr>
        <p:spPr>
          <a:xfrm>
            <a:off x="6159325" y="3560998"/>
            <a:ext cx="2121000" cy="2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720000" y="1418100"/>
            <a:ext cx="5500800" cy="9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655225" y="540000"/>
            <a:ext cx="4768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1"/>
          </p:nvPr>
        </p:nvSpPr>
        <p:spPr>
          <a:xfrm>
            <a:off x="3655200" y="3550450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2"/>
          </p:nvPr>
        </p:nvSpPr>
        <p:spPr>
          <a:xfrm>
            <a:off x="3655228" y="2972025"/>
            <a:ext cx="2121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Marcellus"/>
              <a:buNone/>
              <a:defRPr sz="20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3"/>
          </p:nvPr>
        </p:nvSpPr>
        <p:spPr>
          <a:xfrm>
            <a:off x="3655225" y="3680375"/>
            <a:ext cx="21210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6302963" y="3550450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5"/>
          </p:nvPr>
        </p:nvSpPr>
        <p:spPr>
          <a:xfrm>
            <a:off x="6302991" y="2972025"/>
            <a:ext cx="2121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Marcellus"/>
              <a:buNone/>
              <a:defRPr sz="20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6302994" y="3680375"/>
            <a:ext cx="21210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7"/>
          </p:nvPr>
        </p:nvSpPr>
        <p:spPr>
          <a:xfrm>
            <a:off x="3655200" y="1974925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8"/>
          </p:nvPr>
        </p:nvSpPr>
        <p:spPr>
          <a:xfrm>
            <a:off x="3655228" y="1396500"/>
            <a:ext cx="2121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Marcellus"/>
              <a:buNone/>
              <a:defRPr sz="20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subTitle" idx="9"/>
          </p:nvPr>
        </p:nvSpPr>
        <p:spPr>
          <a:xfrm>
            <a:off x="3655225" y="2104825"/>
            <a:ext cx="21210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13"/>
          </p:nvPr>
        </p:nvSpPr>
        <p:spPr>
          <a:xfrm>
            <a:off x="6302963" y="1974925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14"/>
          </p:nvPr>
        </p:nvSpPr>
        <p:spPr>
          <a:xfrm>
            <a:off x="6302991" y="1396500"/>
            <a:ext cx="2121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Marcellus"/>
              <a:buNone/>
              <a:defRPr sz="20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15"/>
          </p:nvPr>
        </p:nvSpPr>
        <p:spPr>
          <a:xfrm>
            <a:off x="6302994" y="2104825"/>
            <a:ext cx="21210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7"/>
          <p:cNvGrpSpPr/>
          <p:nvPr/>
        </p:nvGrpSpPr>
        <p:grpSpPr>
          <a:xfrm>
            <a:off x="0" y="-75"/>
            <a:ext cx="9158875" cy="5151000"/>
            <a:chOff x="0" y="-75"/>
            <a:chExt cx="9158875" cy="5151000"/>
          </a:xfrm>
        </p:grpSpPr>
        <p:sp>
          <p:nvSpPr>
            <p:cNvPr id="102" name="Google Shape;102;p17"/>
            <p:cNvSpPr/>
            <p:nvPr/>
          </p:nvSpPr>
          <p:spPr>
            <a:xfrm>
              <a:off x="0" y="0"/>
              <a:ext cx="9144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0" y="4603550"/>
              <a:ext cx="9144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7"/>
            <p:cNvSpPr/>
            <p:nvPr/>
          </p:nvSpPr>
          <p:spPr>
            <a:xfrm rot="-5400000">
              <a:off x="-2255550" y="2333400"/>
              <a:ext cx="50511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 rot="-5400000">
              <a:off x="6313375" y="2305425"/>
              <a:ext cx="5151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17"/>
          <p:cNvSpPr/>
          <p:nvPr/>
        </p:nvSpPr>
        <p:spPr>
          <a:xfrm>
            <a:off x="78775" y="3161850"/>
            <a:ext cx="6011400" cy="1013100"/>
          </a:xfrm>
          <a:prstGeom prst="rect">
            <a:avLst/>
          </a:prstGeom>
          <a:solidFill>
            <a:srgbClr val="ECCF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529250" y="3245900"/>
            <a:ext cx="5337600" cy="5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title" idx="2" hasCustomPrompt="1"/>
          </p:nvPr>
        </p:nvSpPr>
        <p:spPr>
          <a:xfrm>
            <a:off x="5598600" y="735425"/>
            <a:ext cx="2825400" cy="1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15000">
                <a:solidFill>
                  <a:srgbClr val="ECCFC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529200" y="3753200"/>
            <a:ext cx="53376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 sz="15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AND_TWO_COLUMNS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863725" y="4074450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ubTitle" idx="2"/>
          </p:nvPr>
        </p:nvSpPr>
        <p:spPr>
          <a:xfrm>
            <a:off x="3511500" y="4074350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3"/>
          </p:nvPr>
        </p:nvSpPr>
        <p:spPr>
          <a:xfrm>
            <a:off x="6159300" y="4074450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4"/>
          </p:nvPr>
        </p:nvSpPr>
        <p:spPr>
          <a:xfrm>
            <a:off x="863725" y="2329000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5"/>
          </p:nvPr>
        </p:nvSpPr>
        <p:spPr>
          <a:xfrm>
            <a:off x="3511500" y="2328900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6"/>
          </p:nvPr>
        </p:nvSpPr>
        <p:spPr>
          <a:xfrm>
            <a:off x="6159300" y="2329000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1"/>
          </p:nvPr>
        </p:nvSpPr>
        <p:spPr>
          <a:xfrm>
            <a:off x="863725" y="3832600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ubTitle" idx="2"/>
          </p:nvPr>
        </p:nvSpPr>
        <p:spPr>
          <a:xfrm>
            <a:off x="863753" y="2949375"/>
            <a:ext cx="2121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Marcellus"/>
              <a:buNone/>
              <a:defRPr sz="23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ubTitle" idx="3"/>
          </p:nvPr>
        </p:nvSpPr>
        <p:spPr>
          <a:xfrm>
            <a:off x="3511500" y="3832500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subTitle" idx="4"/>
          </p:nvPr>
        </p:nvSpPr>
        <p:spPr>
          <a:xfrm>
            <a:off x="3511528" y="2949275"/>
            <a:ext cx="2121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Marcellus"/>
              <a:buNone/>
              <a:defRPr sz="23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5"/>
          </p:nvPr>
        </p:nvSpPr>
        <p:spPr>
          <a:xfrm>
            <a:off x="6159300" y="3832600"/>
            <a:ext cx="2121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ubTitle" idx="6"/>
          </p:nvPr>
        </p:nvSpPr>
        <p:spPr>
          <a:xfrm>
            <a:off x="6159328" y="2949375"/>
            <a:ext cx="2121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Marcellus"/>
              <a:buNone/>
              <a:defRPr sz="23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7"/>
          </p:nvPr>
        </p:nvSpPr>
        <p:spPr>
          <a:xfrm>
            <a:off x="863750" y="3560998"/>
            <a:ext cx="2121000" cy="2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8"/>
          </p:nvPr>
        </p:nvSpPr>
        <p:spPr>
          <a:xfrm>
            <a:off x="3511525" y="3560950"/>
            <a:ext cx="2121000" cy="2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9"/>
          </p:nvPr>
        </p:nvSpPr>
        <p:spPr>
          <a:xfrm>
            <a:off x="6159325" y="3560998"/>
            <a:ext cx="2121000" cy="21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Marcellus"/>
              <a:buNone/>
              <a:defRPr sz="12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title" idx="13" hasCustomPrompt="1"/>
          </p:nvPr>
        </p:nvSpPr>
        <p:spPr>
          <a:xfrm>
            <a:off x="863700" y="1551375"/>
            <a:ext cx="2121000" cy="1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 idx="14" hasCustomPrompt="1"/>
          </p:nvPr>
        </p:nvSpPr>
        <p:spPr>
          <a:xfrm>
            <a:off x="3511538" y="1551375"/>
            <a:ext cx="2121000" cy="1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9"/>
          <p:cNvSpPr txBox="1">
            <a:spLocks noGrp="1"/>
          </p:cNvSpPr>
          <p:nvPr>
            <p:ph type="title" idx="15" hasCustomPrompt="1"/>
          </p:nvPr>
        </p:nvSpPr>
        <p:spPr>
          <a:xfrm>
            <a:off x="6159338" y="1551375"/>
            <a:ext cx="2121000" cy="1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6000"/>
              <a:buNone/>
              <a:defRPr sz="6000">
                <a:solidFill>
                  <a:srgbClr val="1A544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1"/>
          </p:nvPr>
        </p:nvSpPr>
        <p:spPr>
          <a:xfrm>
            <a:off x="5009275" y="1781750"/>
            <a:ext cx="3414600" cy="28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3039400" y="3161850"/>
            <a:ext cx="6011400" cy="1013100"/>
          </a:xfrm>
          <a:prstGeom prst="rect">
            <a:avLst/>
          </a:prstGeom>
          <a:solidFill>
            <a:srgbClr val="ECCF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274000" y="3245900"/>
            <a:ext cx="5337600" cy="5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0" y="-75"/>
            <a:ext cx="9158875" cy="5151000"/>
            <a:chOff x="0" y="-75"/>
            <a:chExt cx="9158875" cy="5151000"/>
          </a:xfrm>
        </p:grpSpPr>
        <p:sp>
          <p:nvSpPr>
            <p:cNvPr id="16" name="Google Shape;16;p3"/>
            <p:cNvSpPr/>
            <p:nvPr/>
          </p:nvSpPr>
          <p:spPr>
            <a:xfrm>
              <a:off x="0" y="0"/>
              <a:ext cx="9144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0" y="4603550"/>
              <a:ext cx="9144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 rot="-5400000">
              <a:off x="-2255550" y="2333400"/>
              <a:ext cx="50511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 rot="-5400000">
              <a:off x="6313375" y="2305425"/>
              <a:ext cx="5151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735425"/>
            <a:ext cx="2825400" cy="1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15000">
                <a:solidFill>
                  <a:srgbClr val="ECCFC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6000"/>
              <a:buNone/>
              <a:defRPr sz="6000">
                <a:solidFill>
                  <a:srgbClr val="ECCFCE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273950" y="3753200"/>
            <a:ext cx="5337600" cy="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 sz="1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400"/>
              <a:buNone/>
              <a:defRPr>
                <a:solidFill>
                  <a:srgbClr val="ECCFC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5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1"/>
          <p:cNvGrpSpPr/>
          <p:nvPr/>
        </p:nvGrpSpPr>
        <p:grpSpPr>
          <a:xfrm>
            <a:off x="0" y="-75"/>
            <a:ext cx="9158875" cy="5151000"/>
            <a:chOff x="0" y="-75"/>
            <a:chExt cx="9158875" cy="5151000"/>
          </a:xfrm>
        </p:grpSpPr>
        <p:sp>
          <p:nvSpPr>
            <p:cNvPr id="137" name="Google Shape;137;p21"/>
            <p:cNvSpPr/>
            <p:nvPr/>
          </p:nvSpPr>
          <p:spPr>
            <a:xfrm>
              <a:off x="0" y="0"/>
              <a:ext cx="9144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1"/>
            <p:cNvSpPr/>
            <p:nvPr/>
          </p:nvSpPr>
          <p:spPr>
            <a:xfrm>
              <a:off x="0" y="4603550"/>
              <a:ext cx="9144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1"/>
            <p:cNvSpPr/>
            <p:nvPr/>
          </p:nvSpPr>
          <p:spPr>
            <a:xfrm rot="-5400000">
              <a:off x="-2255550" y="2333400"/>
              <a:ext cx="50511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1"/>
            <p:cNvSpPr/>
            <p:nvPr/>
          </p:nvSpPr>
          <p:spPr>
            <a:xfrm rot="-5400000">
              <a:off x="6313375" y="2305425"/>
              <a:ext cx="5151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21"/>
          <p:cNvSpPr txBox="1">
            <a:spLocks noGrp="1"/>
          </p:cNvSpPr>
          <p:nvPr>
            <p:ph type="subTitle" idx="1"/>
          </p:nvPr>
        </p:nvSpPr>
        <p:spPr>
          <a:xfrm>
            <a:off x="1082100" y="1402150"/>
            <a:ext cx="6979800" cy="20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3500"/>
              <a:buNone/>
              <a:defRPr sz="2600">
                <a:solidFill>
                  <a:srgbClr val="ECCFC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3500"/>
              <a:buNone/>
              <a:defRPr sz="3500">
                <a:solidFill>
                  <a:srgbClr val="ECCFCE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ECCFCE"/>
              </a:buClr>
              <a:buSzPts val="3500"/>
              <a:buNone/>
              <a:defRPr sz="3500">
                <a:solidFill>
                  <a:srgbClr val="ECCFCE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ECCFCE"/>
              </a:buClr>
              <a:buSzPts val="3500"/>
              <a:buNone/>
              <a:defRPr sz="3500">
                <a:solidFill>
                  <a:srgbClr val="ECCFCE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ECCFCE"/>
              </a:buClr>
              <a:buSzPts val="3500"/>
              <a:buNone/>
              <a:defRPr sz="3500">
                <a:solidFill>
                  <a:srgbClr val="ECCFCE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ECCFCE"/>
              </a:buClr>
              <a:buSzPts val="3500"/>
              <a:buNone/>
              <a:defRPr sz="3500">
                <a:solidFill>
                  <a:srgbClr val="ECCFCE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ECCFCE"/>
              </a:buClr>
              <a:buSzPts val="3500"/>
              <a:buNone/>
              <a:defRPr sz="3500">
                <a:solidFill>
                  <a:srgbClr val="ECCFCE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ECCFCE"/>
              </a:buClr>
              <a:buSzPts val="3500"/>
              <a:buNone/>
              <a:defRPr sz="3500">
                <a:solidFill>
                  <a:srgbClr val="ECCFCE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ECCFCE"/>
              </a:buClr>
              <a:buSzPts val="3500"/>
              <a:buNone/>
              <a:defRPr sz="3500">
                <a:solidFill>
                  <a:srgbClr val="ECCFCE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2"/>
          </p:nvPr>
        </p:nvSpPr>
        <p:spPr>
          <a:xfrm>
            <a:off x="720000" y="3578075"/>
            <a:ext cx="77040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1800"/>
              <a:buFont typeface="Archivo Black"/>
              <a:buNone/>
              <a:defRPr sz="1800" b="1">
                <a:solidFill>
                  <a:srgbClr val="ECCFCE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ECCFCE"/>
              </a:buClr>
              <a:buSzPts val="1800"/>
              <a:buFont typeface="Archivo Black"/>
              <a:buNone/>
              <a:defRPr sz="1800" b="1">
                <a:solidFill>
                  <a:srgbClr val="ECCFCE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ECCFCE"/>
              </a:buClr>
              <a:buSzPts val="1800"/>
              <a:buFont typeface="Archivo Black"/>
              <a:buNone/>
              <a:defRPr sz="1800" b="1">
                <a:solidFill>
                  <a:srgbClr val="ECCFCE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ECCFCE"/>
              </a:buClr>
              <a:buSzPts val="1800"/>
              <a:buFont typeface="Archivo Black"/>
              <a:buNone/>
              <a:defRPr sz="1800" b="1">
                <a:solidFill>
                  <a:srgbClr val="ECCFCE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ECCFCE"/>
              </a:buClr>
              <a:buSzPts val="1800"/>
              <a:buFont typeface="Archivo Black"/>
              <a:buNone/>
              <a:defRPr sz="1800" b="1">
                <a:solidFill>
                  <a:srgbClr val="ECCFCE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ECCFCE"/>
              </a:buClr>
              <a:buSzPts val="1800"/>
              <a:buFont typeface="Archivo Black"/>
              <a:buNone/>
              <a:defRPr sz="1800" b="1">
                <a:solidFill>
                  <a:srgbClr val="ECCFCE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ECCFCE"/>
              </a:buClr>
              <a:buSzPts val="1800"/>
              <a:buFont typeface="Archivo Black"/>
              <a:buNone/>
              <a:defRPr sz="1800" b="1">
                <a:solidFill>
                  <a:srgbClr val="ECCFCE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ECCFCE"/>
              </a:buClr>
              <a:buSzPts val="1800"/>
              <a:buFont typeface="Archivo Black"/>
              <a:buNone/>
              <a:defRPr sz="1800" b="1">
                <a:solidFill>
                  <a:srgbClr val="ECCFCE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ECCFCE"/>
              </a:buClr>
              <a:buSzPts val="1800"/>
              <a:buFont typeface="Archivo Black"/>
              <a:buNone/>
              <a:defRPr sz="1800" b="1">
                <a:solidFill>
                  <a:srgbClr val="ECCFCE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ctrTitle"/>
          </p:nvPr>
        </p:nvSpPr>
        <p:spPr>
          <a:xfrm>
            <a:off x="4318800" y="539993"/>
            <a:ext cx="41052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1"/>
          </p:nvPr>
        </p:nvSpPr>
        <p:spPr>
          <a:xfrm>
            <a:off x="5088300" y="2090100"/>
            <a:ext cx="33357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2"/>
          </p:nvPr>
        </p:nvSpPr>
        <p:spPr>
          <a:xfrm>
            <a:off x="4491900" y="1638400"/>
            <a:ext cx="3932100" cy="3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2"/>
          <p:cNvSpPr txBox="1"/>
          <p:nvPr/>
        </p:nvSpPr>
        <p:spPr>
          <a:xfrm>
            <a:off x="4732700" y="3966800"/>
            <a:ext cx="36912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1A5444"/>
                </a:solidFill>
                <a:latin typeface="Anaheim"/>
                <a:ea typeface="Anaheim"/>
                <a:cs typeface="Anaheim"/>
                <a:sym typeface="Anaheim"/>
              </a:rPr>
              <a:t>CREDITS:</a:t>
            </a:r>
            <a:r>
              <a:rPr lang="en" sz="1000">
                <a:solidFill>
                  <a:srgbClr val="1A5444"/>
                </a:solidFill>
                <a:latin typeface="Anaheim"/>
                <a:ea typeface="Anaheim"/>
                <a:cs typeface="Anaheim"/>
                <a:sym typeface="Anaheim"/>
              </a:rPr>
              <a:t> This presentation template was created by </a:t>
            </a:r>
            <a:r>
              <a:rPr lang="en" sz="1000" b="1">
                <a:solidFill>
                  <a:srgbClr val="1A5444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1A5444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000" b="1">
                <a:solidFill>
                  <a:srgbClr val="1A5444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1A5444"/>
                </a:solidFill>
                <a:latin typeface="Anaheim"/>
                <a:ea typeface="Anaheim"/>
                <a:cs typeface="Anaheim"/>
                <a:sym typeface="Anaheim"/>
              </a:rPr>
              <a:t>, infographics &amp; images by </a:t>
            </a:r>
            <a:r>
              <a:rPr lang="en" sz="1000" b="1">
                <a:solidFill>
                  <a:srgbClr val="1A5444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1A5444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endParaRPr sz="1000" b="1">
              <a:solidFill>
                <a:srgbClr val="1A5444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20000" y="1149275"/>
            <a:ext cx="7704000" cy="34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AutoNum type="arabicPeriod"/>
              <a:defRPr sz="1200"/>
            </a:lvl1pPr>
            <a:lvl2pPr marL="914400" lvl="1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/>
            </a:lvl2pPr>
            <a:lvl3pPr marL="1371600" lvl="2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/>
            </a:lvl3pPr>
            <a:lvl4pPr marL="1828800" lvl="3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rabicPeriod"/>
              <a:defRPr sz="1100"/>
            </a:lvl4pPr>
            <a:lvl5pPr marL="2286000" lvl="4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/>
            </a:lvl5pPr>
            <a:lvl6pPr marL="2743200" lvl="5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/>
            </a:lvl6pPr>
            <a:lvl7pPr marL="3200400" lvl="6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rabicPeriod"/>
              <a:defRPr sz="1100"/>
            </a:lvl7pPr>
            <a:lvl8pPr marL="3657600" lvl="7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/>
            </a:lvl8pPr>
            <a:lvl9pPr marL="4114800" lvl="8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881625" y="3652250"/>
            <a:ext cx="2085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3571625" y="3652250"/>
            <a:ext cx="20850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719125" y="3261950"/>
            <a:ext cx="241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Marcellus"/>
              <a:buNone/>
              <a:defRPr sz="20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3409025" y="3261950"/>
            <a:ext cx="241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Marcellus"/>
              <a:buNone/>
              <a:defRPr sz="2000"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300"/>
              <a:buFont typeface="Marcellus"/>
              <a:buNone/>
              <a:defRPr sz="23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673675" y="515825"/>
            <a:ext cx="3047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3684900" y="1565825"/>
            <a:ext cx="4739100" cy="30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8"/>
          <p:cNvGrpSpPr/>
          <p:nvPr/>
        </p:nvGrpSpPr>
        <p:grpSpPr>
          <a:xfrm>
            <a:off x="0" y="-75"/>
            <a:ext cx="9158875" cy="5151000"/>
            <a:chOff x="0" y="-75"/>
            <a:chExt cx="9158875" cy="5151000"/>
          </a:xfrm>
        </p:grpSpPr>
        <p:sp>
          <p:nvSpPr>
            <p:cNvPr id="38" name="Google Shape;38;p8"/>
            <p:cNvSpPr/>
            <p:nvPr/>
          </p:nvSpPr>
          <p:spPr>
            <a:xfrm>
              <a:off x="0" y="0"/>
              <a:ext cx="9144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8"/>
            <p:cNvSpPr/>
            <p:nvPr/>
          </p:nvSpPr>
          <p:spPr>
            <a:xfrm>
              <a:off x="0" y="4603550"/>
              <a:ext cx="9144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 rot="-5400000">
              <a:off x="-2255550" y="2333400"/>
              <a:ext cx="50511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8"/>
            <p:cNvSpPr/>
            <p:nvPr/>
          </p:nvSpPr>
          <p:spPr>
            <a:xfrm rot="-5400000">
              <a:off x="6313375" y="2305425"/>
              <a:ext cx="5151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720000" y="3152350"/>
            <a:ext cx="7704000" cy="11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378800" y="2858650"/>
            <a:ext cx="40452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4378800" y="3675575"/>
            <a:ext cx="4045200" cy="9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rgbClr val="1A544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10"/>
          <p:cNvGrpSpPr/>
          <p:nvPr/>
        </p:nvGrpSpPr>
        <p:grpSpPr>
          <a:xfrm>
            <a:off x="0" y="-75"/>
            <a:ext cx="9158875" cy="5151000"/>
            <a:chOff x="0" y="-75"/>
            <a:chExt cx="9158875" cy="5151000"/>
          </a:xfrm>
        </p:grpSpPr>
        <p:sp>
          <p:nvSpPr>
            <p:cNvPr id="48" name="Google Shape;48;p10"/>
            <p:cNvSpPr/>
            <p:nvPr/>
          </p:nvSpPr>
          <p:spPr>
            <a:xfrm>
              <a:off x="0" y="0"/>
              <a:ext cx="9144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0"/>
            <p:cNvSpPr/>
            <p:nvPr/>
          </p:nvSpPr>
          <p:spPr>
            <a:xfrm>
              <a:off x="0" y="4603550"/>
              <a:ext cx="9144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0"/>
            <p:cNvSpPr/>
            <p:nvPr/>
          </p:nvSpPr>
          <p:spPr>
            <a:xfrm rot="-5400000">
              <a:off x="-2255550" y="2333400"/>
              <a:ext cx="50511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0"/>
            <p:cNvSpPr/>
            <p:nvPr/>
          </p:nvSpPr>
          <p:spPr>
            <a:xfrm rot="-5400000">
              <a:off x="6313375" y="2305425"/>
              <a:ext cx="5151000" cy="540000"/>
            </a:xfrm>
            <a:prstGeom prst="rect">
              <a:avLst/>
            </a:prstGeom>
            <a:solidFill>
              <a:srgbClr val="ECC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720000" y="2950650"/>
            <a:ext cx="4552500" cy="15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>
                <a:solidFill>
                  <a:srgbClr val="ECCFC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CCFCE"/>
              </a:buClr>
              <a:buSzPts val="4800"/>
              <a:buNone/>
              <a:defRPr sz="4800">
                <a:solidFill>
                  <a:srgbClr val="ECCFC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0E6E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3000"/>
              <a:buFont typeface="Archivo Black"/>
              <a:buNone/>
              <a:defRPr sz="3000" b="1">
                <a:solidFill>
                  <a:srgbClr val="1A544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3000"/>
              <a:buFont typeface="Archivo Black"/>
              <a:buNone/>
              <a:defRPr sz="3000" b="1">
                <a:solidFill>
                  <a:srgbClr val="1A544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3000"/>
              <a:buFont typeface="Archivo Black"/>
              <a:buNone/>
              <a:defRPr sz="3000" b="1">
                <a:solidFill>
                  <a:srgbClr val="1A544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3000"/>
              <a:buFont typeface="Archivo Black"/>
              <a:buNone/>
              <a:defRPr sz="3000" b="1">
                <a:solidFill>
                  <a:srgbClr val="1A544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3000"/>
              <a:buFont typeface="Archivo Black"/>
              <a:buNone/>
              <a:defRPr sz="3000" b="1">
                <a:solidFill>
                  <a:srgbClr val="1A544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3000"/>
              <a:buFont typeface="Archivo Black"/>
              <a:buNone/>
              <a:defRPr sz="3000" b="1">
                <a:solidFill>
                  <a:srgbClr val="1A544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3000"/>
              <a:buFont typeface="Archivo Black"/>
              <a:buNone/>
              <a:defRPr sz="3000" b="1">
                <a:solidFill>
                  <a:srgbClr val="1A544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3000"/>
              <a:buFont typeface="Archivo Black"/>
              <a:buNone/>
              <a:defRPr sz="3000" b="1">
                <a:solidFill>
                  <a:srgbClr val="1A544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3000"/>
              <a:buFont typeface="Archivo Black"/>
              <a:buNone/>
              <a:defRPr sz="3000" b="1">
                <a:solidFill>
                  <a:srgbClr val="1A5444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473250"/>
            <a:ext cx="7704000" cy="31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5444"/>
              </a:buClr>
              <a:buSzPts val="1400"/>
              <a:buFont typeface="Anaheim"/>
              <a:buChar char="●"/>
              <a:defRPr>
                <a:solidFill>
                  <a:srgbClr val="1A5444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A5444"/>
              </a:buClr>
              <a:buSzPts val="1400"/>
              <a:buFont typeface="Anaheim"/>
              <a:buChar char="○"/>
              <a:defRPr>
                <a:solidFill>
                  <a:srgbClr val="1A5444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A5444"/>
              </a:buClr>
              <a:buSzPts val="1400"/>
              <a:buFont typeface="Anaheim"/>
              <a:buChar char="■"/>
              <a:defRPr>
                <a:solidFill>
                  <a:srgbClr val="1A5444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A5444"/>
              </a:buClr>
              <a:buSzPts val="1400"/>
              <a:buFont typeface="Anaheim"/>
              <a:buChar char="●"/>
              <a:defRPr>
                <a:solidFill>
                  <a:srgbClr val="1A5444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A5444"/>
              </a:buClr>
              <a:buSzPts val="1400"/>
              <a:buFont typeface="Anaheim"/>
              <a:buChar char="○"/>
              <a:defRPr>
                <a:solidFill>
                  <a:srgbClr val="1A5444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A5444"/>
              </a:buClr>
              <a:buSzPts val="1400"/>
              <a:buFont typeface="Anaheim"/>
              <a:buChar char="■"/>
              <a:defRPr>
                <a:solidFill>
                  <a:srgbClr val="1A5444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A5444"/>
              </a:buClr>
              <a:buSzPts val="1400"/>
              <a:buFont typeface="Anaheim"/>
              <a:buChar char="●"/>
              <a:defRPr>
                <a:solidFill>
                  <a:srgbClr val="1A5444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A5444"/>
              </a:buClr>
              <a:buSzPts val="1400"/>
              <a:buFont typeface="Anaheim"/>
              <a:buChar char="○"/>
              <a:defRPr>
                <a:solidFill>
                  <a:srgbClr val="1A5444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A5444"/>
              </a:buClr>
              <a:buSzPts val="1400"/>
              <a:buFont typeface="Anaheim"/>
              <a:buChar char="■"/>
              <a:defRPr>
                <a:solidFill>
                  <a:srgbClr val="1A5444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ctrTitle"/>
          </p:nvPr>
        </p:nvSpPr>
        <p:spPr>
          <a:xfrm>
            <a:off x="804600" y="948775"/>
            <a:ext cx="7591200" cy="31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900" b="0" dirty="0"/>
              <a:t>EXPLORE</a:t>
            </a:r>
            <a:endParaRPr sz="10900" b="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 dirty="0"/>
              <a:t>P O R T F O L I O</a:t>
            </a:r>
            <a:endParaRPr sz="6200" dirty="0"/>
          </a:p>
        </p:txBody>
      </p:sp>
      <p:sp>
        <p:nvSpPr>
          <p:cNvPr id="154" name="Google Shape;154;p24"/>
          <p:cNvSpPr/>
          <p:nvPr/>
        </p:nvSpPr>
        <p:spPr>
          <a:xfrm rot="-239572">
            <a:off x="818824" y="791041"/>
            <a:ext cx="2865054" cy="510030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4"/>
          <p:cNvSpPr txBox="1"/>
          <p:nvPr/>
        </p:nvSpPr>
        <p:spPr>
          <a:xfrm rot="-254929">
            <a:off x="1151979" y="864356"/>
            <a:ext cx="2198743" cy="36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YOUR NAME</a:t>
            </a:r>
            <a:endParaRPr sz="17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56" name="Google Shape;156;p24"/>
          <p:cNvSpPr/>
          <p:nvPr/>
        </p:nvSpPr>
        <p:spPr>
          <a:xfrm rot="-422674">
            <a:off x="963892" y="730205"/>
            <a:ext cx="637508" cy="208720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9950" y="4206112"/>
            <a:ext cx="2893497" cy="937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/>
          <p:nvPr/>
        </p:nvSpPr>
        <p:spPr>
          <a:xfrm rot="-239572">
            <a:off x="211024" y="229616"/>
            <a:ext cx="2865054" cy="510030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3"/>
          <p:cNvSpPr txBox="1"/>
          <p:nvPr/>
        </p:nvSpPr>
        <p:spPr>
          <a:xfrm rot="-254929">
            <a:off x="544179" y="302931"/>
            <a:ext cx="2198743" cy="36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CHALLENGES</a:t>
            </a:r>
            <a:endParaRPr sz="20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47" name="Google Shape;247;p33"/>
          <p:cNvSpPr/>
          <p:nvPr/>
        </p:nvSpPr>
        <p:spPr>
          <a:xfrm rot="-422674">
            <a:off x="356092" y="168780"/>
            <a:ext cx="637508" cy="208720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" name="Google Shape;208;p28"/>
          <p:cNvGraphicFramePr/>
          <p:nvPr>
            <p:extLst>
              <p:ext uri="{D42A27DB-BD31-4B8C-83A1-F6EECF244321}">
                <p14:modId xmlns:p14="http://schemas.microsoft.com/office/powerpoint/2010/main" val="1013374715"/>
              </p:ext>
            </p:extLst>
          </p:nvPr>
        </p:nvGraphicFramePr>
        <p:xfrm>
          <a:off x="196743" y="1127981"/>
          <a:ext cx="2893616" cy="3501462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2893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0146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/>
          <p:nvPr/>
        </p:nvSpPr>
        <p:spPr>
          <a:xfrm rot="-369168">
            <a:off x="1670057" y="1724968"/>
            <a:ext cx="5743585" cy="1504229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4"/>
          <p:cNvSpPr txBox="1"/>
          <p:nvPr/>
        </p:nvSpPr>
        <p:spPr>
          <a:xfrm rot="-392799">
            <a:off x="1901235" y="1954612"/>
            <a:ext cx="5341530" cy="107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QUALIFICATIONS</a:t>
            </a:r>
            <a:endParaRPr sz="42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54" name="Google Shape;254;p34"/>
          <p:cNvSpPr/>
          <p:nvPr/>
        </p:nvSpPr>
        <p:spPr>
          <a:xfrm rot="-648618">
            <a:off x="3368627" y="1334461"/>
            <a:ext cx="1983810" cy="613675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" name="Google Shape;259;p35"/>
          <p:cNvGraphicFramePr/>
          <p:nvPr/>
        </p:nvGraphicFramePr>
        <p:xfrm>
          <a:off x="0" y="0"/>
          <a:ext cx="9143975" cy="5149505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145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1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41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Subject/s</a:t>
                      </a:r>
                      <a:endParaRPr sz="13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Level</a:t>
                      </a:r>
                      <a:endParaRPr sz="13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Date Attained</a:t>
                      </a:r>
                      <a:endParaRPr sz="13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Grade</a:t>
                      </a:r>
                      <a:endParaRPr sz="13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Examining Body</a:t>
                      </a:r>
                      <a:endParaRPr sz="13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Do you have your certificate for this?</a:t>
                      </a:r>
                      <a:endParaRPr sz="13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Links</a:t>
                      </a:r>
                      <a:endParaRPr sz="13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8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2"/>
          <p:cNvPicPr preferRelativeResize="0"/>
          <p:nvPr/>
        </p:nvPicPr>
        <p:blipFill rotWithShape="1">
          <a:blip r:embed="rId3">
            <a:alphaModFix/>
          </a:blip>
          <a:srcRect l="35614" t="807" r="33130" b="679"/>
          <a:stretch/>
        </p:blipFill>
        <p:spPr>
          <a:xfrm>
            <a:off x="345700" y="615000"/>
            <a:ext cx="2305277" cy="4087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0" name="Google Shape;240;p32"/>
          <p:cNvGraphicFramePr/>
          <p:nvPr>
            <p:extLst>
              <p:ext uri="{D42A27DB-BD31-4B8C-83A1-F6EECF244321}">
                <p14:modId xmlns:p14="http://schemas.microsoft.com/office/powerpoint/2010/main" val="848847439"/>
              </p:ext>
            </p:extLst>
          </p:nvPr>
        </p:nvGraphicFramePr>
        <p:xfrm>
          <a:off x="2650975" y="615000"/>
          <a:ext cx="6205225" cy="4085800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1844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 smtClean="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Subject</a:t>
                      </a:r>
                      <a:endParaRPr sz="1300" dirty="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 smtClean="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What I really learnt / my favourite part</a:t>
                      </a:r>
                      <a:endParaRPr sz="1300" dirty="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0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511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" name="Google Shape;264;p36"/>
          <p:cNvGraphicFramePr/>
          <p:nvPr/>
        </p:nvGraphicFramePr>
        <p:xfrm>
          <a:off x="462575" y="374825"/>
          <a:ext cx="8218850" cy="4393825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228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6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My favourite 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subject that I’ve studied 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is ______ because...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1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The subject/s that will be most useful for me, when working towards my goals for the future are______ because...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5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Transferrable Skills from my education...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/>
          <p:nvPr/>
        </p:nvSpPr>
        <p:spPr>
          <a:xfrm rot="-369142">
            <a:off x="1823168" y="1738164"/>
            <a:ext cx="5497664" cy="1504229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7"/>
          <p:cNvSpPr txBox="1"/>
          <p:nvPr/>
        </p:nvSpPr>
        <p:spPr>
          <a:xfrm rot="-392877">
            <a:off x="2460811" y="1943929"/>
            <a:ext cx="4403928" cy="107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EMPLOYMENT</a:t>
            </a:r>
            <a:endParaRPr sz="42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71" name="Google Shape;271;p37"/>
          <p:cNvSpPr/>
          <p:nvPr/>
        </p:nvSpPr>
        <p:spPr>
          <a:xfrm rot="-648618">
            <a:off x="3368627" y="1334461"/>
            <a:ext cx="1983810" cy="613675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" name="Google Shape;276;p38"/>
          <p:cNvGraphicFramePr/>
          <p:nvPr/>
        </p:nvGraphicFramePr>
        <p:xfrm>
          <a:off x="-12" y="0"/>
          <a:ext cx="9144000" cy="5158935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160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EMPLOYER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dk2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Dates and reason for leaving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accent1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JOB ROLE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accent1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Pay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accent1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An example of how I did this job well is...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chemeClr val="accent3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An example of how I overcame a challenge in this job is...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1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How I felt about</a:t>
                      </a: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 working with my colleagues and manager in this job...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4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Some transferable skills that I learnt from this job are...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1" name="Google Shape;281;p39"/>
          <p:cNvGraphicFramePr/>
          <p:nvPr/>
        </p:nvGraphicFramePr>
        <p:xfrm>
          <a:off x="-12" y="0"/>
          <a:ext cx="9144000" cy="5158935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160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EMPLOYER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dk2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Dates and reason for leaving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accent1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JOB ROLE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accent1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Pay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accent1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An example of how I did this job well is...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chemeClr val="accent3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An example of how I overcame a challenge in this job is...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1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How I felt about</a:t>
                      </a: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 working with my colleagues and manager in this job...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4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Some transferable skills that I learnt from this job are...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" name="Google Shape;286;p40"/>
          <p:cNvGraphicFramePr/>
          <p:nvPr/>
        </p:nvGraphicFramePr>
        <p:xfrm>
          <a:off x="-12" y="0"/>
          <a:ext cx="9144000" cy="5158935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160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8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EMPLOYER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dk2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Dates and reason for leaving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accent1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JOB ROLE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accent1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Pay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accent1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An example of how I did this job well is...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chemeClr val="accent3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An example of how I overcame a challenge in this job is...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1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How I felt about</a:t>
                      </a: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 working with my colleagues and manager in this job...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4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Some transferable skills that I learnt from this job are...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A544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/>
          <p:nvPr/>
        </p:nvSpPr>
        <p:spPr>
          <a:xfrm rot="-294577">
            <a:off x="1129770" y="1798943"/>
            <a:ext cx="6884459" cy="1505113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1"/>
          <p:cNvSpPr txBox="1"/>
          <p:nvPr/>
        </p:nvSpPr>
        <p:spPr>
          <a:xfrm rot="-313574">
            <a:off x="1379873" y="2015490"/>
            <a:ext cx="6507955" cy="107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SO, WHAT CAN I DO?</a:t>
            </a:r>
            <a:endParaRPr sz="42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93" name="Google Shape;293;p41"/>
          <p:cNvSpPr/>
          <p:nvPr/>
        </p:nvSpPr>
        <p:spPr>
          <a:xfrm rot="-648618">
            <a:off x="3342490" y="1283861"/>
            <a:ext cx="1983810" cy="613675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/>
          <p:nvPr/>
        </p:nvSpPr>
        <p:spPr>
          <a:xfrm rot="4909191" flipH="1">
            <a:off x="4804377" y="600120"/>
            <a:ext cx="1055853" cy="1052265"/>
          </a:xfrm>
          <a:custGeom>
            <a:avLst/>
            <a:gdLst/>
            <a:ahLst/>
            <a:cxnLst/>
            <a:rect l="l" t="t" r="r" b="b"/>
            <a:pathLst>
              <a:path w="44980" h="58172" extrusionOk="0">
                <a:moveTo>
                  <a:pt x="13885" y="0"/>
                </a:moveTo>
                <a:cubicBezTo>
                  <a:pt x="5292" y="0"/>
                  <a:pt x="1" y="9472"/>
                  <a:pt x="2353" y="17986"/>
                </a:cubicBezTo>
                <a:cubicBezTo>
                  <a:pt x="3805" y="23232"/>
                  <a:pt x="4943" y="28544"/>
                  <a:pt x="3987" y="33972"/>
                </a:cubicBezTo>
                <a:cubicBezTo>
                  <a:pt x="3673" y="35753"/>
                  <a:pt x="3492" y="37485"/>
                  <a:pt x="3591" y="39316"/>
                </a:cubicBezTo>
                <a:cubicBezTo>
                  <a:pt x="3855" y="44017"/>
                  <a:pt x="5636" y="48636"/>
                  <a:pt x="9017" y="51969"/>
                </a:cubicBezTo>
                <a:cubicBezTo>
                  <a:pt x="13588" y="56473"/>
                  <a:pt x="20417" y="58122"/>
                  <a:pt x="26653" y="58171"/>
                </a:cubicBezTo>
                <a:cubicBezTo>
                  <a:pt x="26687" y="58172"/>
                  <a:pt x="26722" y="58172"/>
                  <a:pt x="26756" y="58172"/>
                </a:cubicBezTo>
                <a:cubicBezTo>
                  <a:pt x="32047" y="58172"/>
                  <a:pt x="33305" y="53128"/>
                  <a:pt x="34142" y="48834"/>
                </a:cubicBezTo>
                <a:cubicBezTo>
                  <a:pt x="35000" y="44479"/>
                  <a:pt x="36665" y="40108"/>
                  <a:pt x="39454" y="36611"/>
                </a:cubicBezTo>
                <a:cubicBezTo>
                  <a:pt x="41598" y="33906"/>
                  <a:pt x="43462" y="30886"/>
                  <a:pt x="43644" y="27340"/>
                </a:cubicBezTo>
                <a:cubicBezTo>
                  <a:pt x="43825" y="23364"/>
                  <a:pt x="42720" y="19240"/>
                  <a:pt x="43891" y="15314"/>
                </a:cubicBezTo>
                <a:cubicBezTo>
                  <a:pt x="44979" y="11651"/>
                  <a:pt x="44913" y="8517"/>
                  <a:pt x="43446" y="4921"/>
                </a:cubicBezTo>
                <a:cubicBezTo>
                  <a:pt x="42604" y="2842"/>
                  <a:pt x="41053" y="781"/>
                  <a:pt x="38695" y="401"/>
                </a:cubicBezTo>
                <a:cubicBezTo>
                  <a:pt x="38467" y="364"/>
                  <a:pt x="38240" y="347"/>
                  <a:pt x="38015" y="347"/>
                </a:cubicBezTo>
                <a:cubicBezTo>
                  <a:pt x="37541" y="347"/>
                  <a:pt x="37075" y="421"/>
                  <a:pt x="36616" y="533"/>
                </a:cubicBezTo>
                <a:cubicBezTo>
                  <a:pt x="35610" y="797"/>
                  <a:pt x="34637" y="1276"/>
                  <a:pt x="33680" y="1639"/>
                </a:cubicBezTo>
                <a:cubicBezTo>
                  <a:pt x="32160" y="2206"/>
                  <a:pt x="30727" y="2417"/>
                  <a:pt x="29139" y="2417"/>
                </a:cubicBezTo>
                <a:cubicBezTo>
                  <a:pt x="29020" y="2417"/>
                  <a:pt x="28901" y="2416"/>
                  <a:pt x="28780" y="2413"/>
                </a:cubicBezTo>
                <a:cubicBezTo>
                  <a:pt x="24920" y="2365"/>
                  <a:pt x="21077" y="1540"/>
                  <a:pt x="17382" y="500"/>
                </a:cubicBezTo>
                <a:cubicBezTo>
                  <a:pt x="16167" y="159"/>
                  <a:pt x="14999" y="0"/>
                  <a:pt x="13885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5"/>
          <p:cNvSpPr/>
          <p:nvPr/>
        </p:nvSpPr>
        <p:spPr>
          <a:xfrm rot="7944352" flipH="1">
            <a:off x="4812479" y="1967882"/>
            <a:ext cx="1055837" cy="1052257"/>
          </a:xfrm>
          <a:custGeom>
            <a:avLst/>
            <a:gdLst/>
            <a:ahLst/>
            <a:cxnLst/>
            <a:rect l="l" t="t" r="r" b="b"/>
            <a:pathLst>
              <a:path w="44980" h="58172" extrusionOk="0">
                <a:moveTo>
                  <a:pt x="13885" y="0"/>
                </a:moveTo>
                <a:cubicBezTo>
                  <a:pt x="5292" y="0"/>
                  <a:pt x="1" y="9472"/>
                  <a:pt x="2353" y="17986"/>
                </a:cubicBezTo>
                <a:cubicBezTo>
                  <a:pt x="3805" y="23232"/>
                  <a:pt x="4943" y="28544"/>
                  <a:pt x="3987" y="33972"/>
                </a:cubicBezTo>
                <a:cubicBezTo>
                  <a:pt x="3673" y="35753"/>
                  <a:pt x="3492" y="37485"/>
                  <a:pt x="3591" y="39316"/>
                </a:cubicBezTo>
                <a:cubicBezTo>
                  <a:pt x="3855" y="44017"/>
                  <a:pt x="5636" y="48636"/>
                  <a:pt x="9017" y="51969"/>
                </a:cubicBezTo>
                <a:cubicBezTo>
                  <a:pt x="13588" y="56473"/>
                  <a:pt x="20417" y="58122"/>
                  <a:pt x="26653" y="58171"/>
                </a:cubicBezTo>
                <a:cubicBezTo>
                  <a:pt x="26687" y="58172"/>
                  <a:pt x="26722" y="58172"/>
                  <a:pt x="26756" y="58172"/>
                </a:cubicBezTo>
                <a:cubicBezTo>
                  <a:pt x="32047" y="58172"/>
                  <a:pt x="33305" y="53128"/>
                  <a:pt x="34142" y="48834"/>
                </a:cubicBezTo>
                <a:cubicBezTo>
                  <a:pt x="35000" y="44479"/>
                  <a:pt x="36665" y="40108"/>
                  <a:pt x="39454" y="36611"/>
                </a:cubicBezTo>
                <a:cubicBezTo>
                  <a:pt x="41598" y="33906"/>
                  <a:pt x="43462" y="30886"/>
                  <a:pt x="43644" y="27340"/>
                </a:cubicBezTo>
                <a:cubicBezTo>
                  <a:pt x="43825" y="23364"/>
                  <a:pt x="42720" y="19240"/>
                  <a:pt x="43891" y="15314"/>
                </a:cubicBezTo>
                <a:cubicBezTo>
                  <a:pt x="44979" y="11651"/>
                  <a:pt x="44913" y="8517"/>
                  <a:pt x="43446" y="4921"/>
                </a:cubicBezTo>
                <a:cubicBezTo>
                  <a:pt x="42604" y="2842"/>
                  <a:pt x="41053" y="781"/>
                  <a:pt x="38695" y="401"/>
                </a:cubicBezTo>
                <a:cubicBezTo>
                  <a:pt x="38467" y="364"/>
                  <a:pt x="38240" y="347"/>
                  <a:pt x="38015" y="347"/>
                </a:cubicBezTo>
                <a:cubicBezTo>
                  <a:pt x="37541" y="347"/>
                  <a:pt x="37075" y="421"/>
                  <a:pt x="36616" y="533"/>
                </a:cubicBezTo>
                <a:cubicBezTo>
                  <a:pt x="35610" y="797"/>
                  <a:pt x="34637" y="1276"/>
                  <a:pt x="33680" y="1639"/>
                </a:cubicBezTo>
                <a:cubicBezTo>
                  <a:pt x="32160" y="2206"/>
                  <a:pt x="30727" y="2417"/>
                  <a:pt x="29139" y="2417"/>
                </a:cubicBezTo>
                <a:cubicBezTo>
                  <a:pt x="29020" y="2417"/>
                  <a:pt x="28901" y="2416"/>
                  <a:pt x="28780" y="2413"/>
                </a:cubicBezTo>
                <a:cubicBezTo>
                  <a:pt x="24920" y="2365"/>
                  <a:pt x="21077" y="1540"/>
                  <a:pt x="17382" y="500"/>
                </a:cubicBezTo>
                <a:cubicBezTo>
                  <a:pt x="16167" y="159"/>
                  <a:pt x="14999" y="0"/>
                  <a:pt x="13885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5"/>
          <p:cNvSpPr/>
          <p:nvPr/>
        </p:nvSpPr>
        <p:spPr>
          <a:xfrm rot="1111076" flipH="1">
            <a:off x="866548" y="640475"/>
            <a:ext cx="1055807" cy="1052275"/>
          </a:xfrm>
          <a:custGeom>
            <a:avLst/>
            <a:gdLst/>
            <a:ahLst/>
            <a:cxnLst/>
            <a:rect l="l" t="t" r="r" b="b"/>
            <a:pathLst>
              <a:path w="44980" h="58172" extrusionOk="0">
                <a:moveTo>
                  <a:pt x="13885" y="0"/>
                </a:moveTo>
                <a:cubicBezTo>
                  <a:pt x="5292" y="0"/>
                  <a:pt x="1" y="9472"/>
                  <a:pt x="2353" y="17986"/>
                </a:cubicBezTo>
                <a:cubicBezTo>
                  <a:pt x="3805" y="23232"/>
                  <a:pt x="4943" y="28544"/>
                  <a:pt x="3987" y="33972"/>
                </a:cubicBezTo>
                <a:cubicBezTo>
                  <a:pt x="3673" y="35753"/>
                  <a:pt x="3492" y="37485"/>
                  <a:pt x="3591" y="39316"/>
                </a:cubicBezTo>
                <a:cubicBezTo>
                  <a:pt x="3855" y="44017"/>
                  <a:pt x="5636" y="48636"/>
                  <a:pt x="9017" y="51969"/>
                </a:cubicBezTo>
                <a:cubicBezTo>
                  <a:pt x="13588" y="56473"/>
                  <a:pt x="20417" y="58122"/>
                  <a:pt x="26653" y="58171"/>
                </a:cubicBezTo>
                <a:cubicBezTo>
                  <a:pt x="26687" y="58172"/>
                  <a:pt x="26722" y="58172"/>
                  <a:pt x="26756" y="58172"/>
                </a:cubicBezTo>
                <a:cubicBezTo>
                  <a:pt x="32047" y="58172"/>
                  <a:pt x="33305" y="53128"/>
                  <a:pt x="34142" y="48834"/>
                </a:cubicBezTo>
                <a:cubicBezTo>
                  <a:pt x="35000" y="44479"/>
                  <a:pt x="36665" y="40108"/>
                  <a:pt x="39454" y="36611"/>
                </a:cubicBezTo>
                <a:cubicBezTo>
                  <a:pt x="41598" y="33906"/>
                  <a:pt x="43462" y="30886"/>
                  <a:pt x="43644" y="27340"/>
                </a:cubicBezTo>
                <a:cubicBezTo>
                  <a:pt x="43825" y="23364"/>
                  <a:pt x="42720" y="19240"/>
                  <a:pt x="43891" y="15314"/>
                </a:cubicBezTo>
                <a:cubicBezTo>
                  <a:pt x="44979" y="11651"/>
                  <a:pt x="44913" y="8517"/>
                  <a:pt x="43446" y="4921"/>
                </a:cubicBezTo>
                <a:cubicBezTo>
                  <a:pt x="42604" y="2842"/>
                  <a:pt x="41053" y="781"/>
                  <a:pt x="38695" y="401"/>
                </a:cubicBezTo>
                <a:cubicBezTo>
                  <a:pt x="38467" y="364"/>
                  <a:pt x="38240" y="347"/>
                  <a:pt x="38015" y="347"/>
                </a:cubicBezTo>
                <a:cubicBezTo>
                  <a:pt x="37541" y="347"/>
                  <a:pt x="37075" y="421"/>
                  <a:pt x="36616" y="533"/>
                </a:cubicBezTo>
                <a:cubicBezTo>
                  <a:pt x="35610" y="797"/>
                  <a:pt x="34637" y="1276"/>
                  <a:pt x="33680" y="1639"/>
                </a:cubicBezTo>
                <a:cubicBezTo>
                  <a:pt x="32160" y="2206"/>
                  <a:pt x="30727" y="2417"/>
                  <a:pt x="29139" y="2417"/>
                </a:cubicBezTo>
                <a:cubicBezTo>
                  <a:pt x="29020" y="2417"/>
                  <a:pt x="28901" y="2416"/>
                  <a:pt x="28780" y="2413"/>
                </a:cubicBezTo>
                <a:cubicBezTo>
                  <a:pt x="24920" y="2365"/>
                  <a:pt x="21077" y="1540"/>
                  <a:pt x="17382" y="500"/>
                </a:cubicBezTo>
                <a:cubicBezTo>
                  <a:pt x="16167" y="159"/>
                  <a:pt x="14999" y="0"/>
                  <a:pt x="1388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5"/>
          <p:cNvSpPr/>
          <p:nvPr/>
        </p:nvSpPr>
        <p:spPr>
          <a:xfrm rot="2441121" flipH="1">
            <a:off x="834331" y="2044111"/>
            <a:ext cx="1055839" cy="1052212"/>
          </a:xfrm>
          <a:custGeom>
            <a:avLst/>
            <a:gdLst/>
            <a:ahLst/>
            <a:cxnLst/>
            <a:rect l="l" t="t" r="r" b="b"/>
            <a:pathLst>
              <a:path w="44980" h="58172" extrusionOk="0">
                <a:moveTo>
                  <a:pt x="13885" y="0"/>
                </a:moveTo>
                <a:cubicBezTo>
                  <a:pt x="5292" y="0"/>
                  <a:pt x="1" y="9472"/>
                  <a:pt x="2353" y="17986"/>
                </a:cubicBezTo>
                <a:cubicBezTo>
                  <a:pt x="3805" y="23232"/>
                  <a:pt x="4943" y="28544"/>
                  <a:pt x="3987" y="33972"/>
                </a:cubicBezTo>
                <a:cubicBezTo>
                  <a:pt x="3673" y="35753"/>
                  <a:pt x="3492" y="37485"/>
                  <a:pt x="3591" y="39316"/>
                </a:cubicBezTo>
                <a:cubicBezTo>
                  <a:pt x="3855" y="44017"/>
                  <a:pt x="5636" y="48636"/>
                  <a:pt x="9017" y="51969"/>
                </a:cubicBezTo>
                <a:cubicBezTo>
                  <a:pt x="13588" y="56473"/>
                  <a:pt x="20417" y="58122"/>
                  <a:pt x="26653" y="58171"/>
                </a:cubicBezTo>
                <a:cubicBezTo>
                  <a:pt x="26687" y="58172"/>
                  <a:pt x="26722" y="58172"/>
                  <a:pt x="26756" y="58172"/>
                </a:cubicBezTo>
                <a:cubicBezTo>
                  <a:pt x="32047" y="58172"/>
                  <a:pt x="33305" y="53128"/>
                  <a:pt x="34142" y="48834"/>
                </a:cubicBezTo>
                <a:cubicBezTo>
                  <a:pt x="35000" y="44479"/>
                  <a:pt x="36665" y="40108"/>
                  <a:pt x="39454" y="36611"/>
                </a:cubicBezTo>
                <a:cubicBezTo>
                  <a:pt x="41598" y="33906"/>
                  <a:pt x="43462" y="30886"/>
                  <a:pt x="43644" y="27340"/>
                </a:cubicBezTo>
                <a:cubicBezTo>
                  <a:pt x="43825" y="23364"/>
                  <a:pt x="42720" y="19240"/>
                  <a:pt x="43891" y="15314"/>
                </a:cubicBezTo>
                <a:cubicBezTo>
                  <a:pt x="44979" y="11651"/>
                  <a:pt x="44913" y="8517"/>
                  <a:pt x="43446" y="4921"/>
                </a:cubicBezTo>
                <a:cubicBezTo>
                  <a:pt x="42604" y="2842"/>
                  <a:pt x="41053" y="781"/>
                  <a:pt x="38695" y="401"/>
                </a:cubicBezTo>
                <a:cubicBezTo>
                  <a:pt x="38467" y="364"/>
                  <a:pt x="38240" y="347"/>
                  <a:pt x="38015" y="347"/>
                </a:cubicBezTo>
                <a:cubicBezTo>
                  <a:pt x="37541" y="347"/>
                  <a:pt x="37075" y="421"/>
                  <a:pt x="36616" y="533"/>
                </a:cubicBezTo>
                <a:cubicBezTo>
                  <a:pt x="35610" y="797"/>
                  <a:pt x="34637" y="1276"/>
                  <a:pt x="33680" y="1639"/>
                </a:cubicBezTo>
                <a:cubicBezTo>
                  <a:pt x="32160" y="2206"/>
                  <a:pt x="30727" y="2417"/>
                  <a:pt x="29139" y="2417"/>
                </a:cubicBezTo>
                <a:cubicBezTo>
                  <a:pt x="29020" y="2417"/>
                  <a:pt x="28901" y="2416"/>
                  <a:pt x="28780" y="2413"/>
                </a:cubicBezTo>
                <a:cubicBezTo>
                  <a:pt x="24920" y="2365"/>
                  <a:pt x="21077" y="1540"/>
                  <a:pt x="17382" y="500"/>
                </a:cubicBezTo>
                <a:cubicBezTo>
                  <a:pt x="16167" y="159"/>
                  <a:pt x="14999" y="0"/>
                  <a:pt x="13885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 idx="2"/>
          </p:nvPr>
        </p:nvSpPr>
        <p:spPr>
          <a:xfrm>
            <a:off x="820988" y="877650"/>
            <a:ext cx="1139100" cy="5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3"/>
          </p:nvPr>
        </p:nvSpPr>
        <p:spPr>
          <a:xfrm>
            <a:off x="2211263" y="996963"/>
            <a:ext cx="23760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WHO AM I?</a:t>
            </a:r>
            <a:endParaRPr sz="1900"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6"/>
          </p:nvPr>
        </p:nvSpPr>
        <p:spPr>
          <a:xfrm>
            <a:off x="6179263" y="996963"/>
            <a:ext cx="23760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EMPLOYMENT</a:t>
            </a:r>
            <a:endParaRPr sz="1800"/>
          </a:p>
        </p:txBody>
      </p:sp>
      <p:sp>
        <p:nvSpPr>
          <p:cNvPr id="169" name="Google Shape;169;p25"/>
          <p:cNvSpPr txBox="1">
            <a:spLocks noGrp="1"/>
          </p:cNvSpPr>
          <p:nvPr>
            <p:ph type="title" idx="7"/>
          </p:nvPr>
        </p:nvSpPr>
        <p:spPr>
          <a:xfrm>
            <a:off x="820988" y="2295525"/>
            <a:ext cx="1139100" cy="5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0" name="Google Shape;170;p25"/>
          <p:cNvSpPr txBox="1">
            <a:spLocks noGrp="1"/>
          </p:cNvSpPr>
          <p:nvPr>
            <p:ph type="subTitle" idx="9"/>
          </p:nvPr>
        </p:nvSpPr>
        <p:spPr>
          <a:xfrm>
            <a:off x="2257025" y="2478288"/>
            <a:ext cx="23760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LIFE EXPERIENCES</a:t>
            </a:r>
            <a:endParaRPr sz="1800"/>
          </a:p>
        </p:txBody>
      </p:sp>
      <p:sp>
        <p:nvSpPr>
          <p:cNvPr id="171" name="Google Shape;171;p25"/>
          <p:cNvSpPr txBox="1">
            <a:spLocks noGrp="1"/>
          </p:cNvSpPr>
          <p:nvPr>
            <p:ph type="title" idx="13"/>
          </p:nvPr>
        </p:nvSpPr>
        <p:spPr>
          <a:xfrm>
            <a:off x="4784538" y="2295525"/>
            <a:ext cx="1139100" cy="5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05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5"/>
          </p:nvPr>
        </p:nvSpPr>
        <p:spPr>
          <a:xfrm>
            <a:off x="6179263" y="2451038"/>
            <a:ext cx="23760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SO, WHAT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CAN I DO?</a:t>
            </a:r>
            <a:endParaRPr sz="1800"/>
          </a:p>
        </p:txBody>
      </p:sp>
      <p:sp>
        <p:nvSpPr>
          <p:cNvPr id="173" name="Google Shape;173;p25"/>
          <p:cNvSpPr txBox="1">
            <a:spLocks noGrp="1"/>
          </p:cNvSpPr>
          <p:nvPr>
            <p:ph type="title" idx="4"/>
          </p:nvPr>
        </p:nvSpPr>
        <p:spPr>
          <a:xfrm>
            <a:off x="4770835" y="877650"/>
            <a:ext cx="1139100" cy="5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04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25"/>
          <p:cNvSpPr/>
          <p:nvPr/>
        </p:nvSpPr>
        <p:spPr>
          <a:xfrm rot="4909191" flipH="1">
            <a:off x="866527" y="3530895"/>
            <a:ext cx="1055853" cy="1052265"/>
          </a:xfrm>
          <a:custGeom>
            <a:avLst/>
            <a:gdLst/>
            <a:ahLst/>
            <a:cxnLst/>
            <a:rect l="l" t="t" r="r" b="b"/>
            <a:pathLst>
              <a:path w="44980" h="58172" extrusionOk="0">
                <a:moveTo>
                  <a:pt x="13885" y="0"/>
                </a:moveTo>
                <a:cubicBezTo>
                  <a:pt x="5292" y="0"/>
                  <a:pt x="1" y="9472"/>
                  <a:pt x="2353" y="17986"/>
                </a:cubicBezTo>
                <a:cubicBezTo>
                  <a:pt x="3805" y="23232"/>
                  <a:pt x="4943" y="28544"/>
                  <a:pt x="3987" y="33972"/>
                </a:cubicBezTo>
                <a:cubicBezTo>
                  <a:pt x="3673" y="35753"/>
                  <a:pt x="3492" y="37485"/>
                  <a:pt x="3591" y="39316"/>
                </a:cubicBezTo>
                <a:cubicBezTo>
                  <a:pt x="3855" y="44017"/>
                  <a:pt x="5636" y="48636"/>
                  <a:pt x="9017" y="51969"/>
                </a:cubicBezTo>
                <a:cubicBezTo>
                  <a:pt x="13588" y="56473"/>
                  <a:pt x="20417" y="58122"/>
                  <a:pt x="26653" y="58171"/>
                </a:cubicBezTo>
                <a:cubicBezTo>
                  <a:pt x="26687" y="58172"/>
                  <a:pt x="26722" y="58172"/>
                  <a:pt x="26756" y="58172"/>
                </a:cubicBezTo>
                <a:cubicBezTo>
                  <a:pt x="32047" y="58172"/>
                  <a:pt x="33305" y="53128"/>
                  <a:pt x="34142" y="48834"/>
                </a:cubicBezTo>
                <a:cubicBezTo>
                  <a:pt x="35000" y="44479"/>
                  <a:pt x="36665" y="40108"/>
                  <a:pt x="39454" y="36611"/>
                </a:cubicBezTo>
                <a:cubicBezTo>
                  <a:pt x="41598" y="33906"/>
                  <a:pt x="43462" y="30886"/>
                  <a:pt x="43644" y="27340"/>
                </a:cubicBezTo>
                <a:cubicBezTo>
                  <a:pt x="43825" y="23364"/>
                  <a:pt x="42720" y="19240"/>
                  <a:pt x="43891" y="15314"/>
                </a:cubicBezTo>
                <a:cubicBezTo>
                  <a:pt x="44979" y="11651"/>
                  <a:pt x="44913" y="8517"/>
                  <a:pt x="43446" y="4921"/>
                </a:cubicBezTo>
                <a:cubicBezTo>
                  <a:pt x="42604" y="2842"/>
                  <a:pt x="41053" y="781"/>
                  <a:pt x="38695" y="401"/>
                </a:cubicBezTo>
                <a:cubicBezTo>
                  <a:pt x="38467" y="364"/>
                  <a:pt x="38240" y="347"/>
                  <a:pt x="38015" y="347"/>
                </a:cubicBezTo>
                <a:cubicBezTo>
                  <a:pt x="37541" y="347"/>
                  <a:pt x="37075" y="421"/>
                  <a:pt x="36616" y="533"/>
                </a:cubicBezTo>
                <a:cubicBezTo>
                  <a:pt x="35610" y="797"/>
                  <a:pt x="34637" y="1276"/>
                  <a:pt x="33680" y="1639"/>
                </a:cubicBezTo>
                <a:cubicBezTo>
                  <a:pt x="32160" y="2206"/>
                  <a:pt x="30727" y="2417"/>
                  <a:pt x="29139" y="2417"/>
                </a:cubicBezTo>
                <a:cubicBezTo>
                  <a:pt x="29020" y="2417"/>
                  <a:pt x="28901" y="2416"/>
                  <a:pt x="28780" y="2413"/>
                </a:cubicBezTo>
                <a:cubicBezTo>
                  <a:pt x="24920" y="2365"/>
                  <a:pt x="21077" y="1540"/>
                  <a:pt x="17382" y="500"/>
                </a:cubicBezTo>
                <a:cubicBezTo>
                  <a:pt x="16167" y="159"/>
                  <a:pt x="14999" y="0"/>
                  <a:pt x="13885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 rot="1111076" flipH="1">
            <a:off x="4906710" y="3557212"/>
            <a:ext cx="1055807" cy="1052275"/>
          </a:xfrm>
          <a:custGeom>
            <a:avLst/>
            <a:gdLst/>
            <a:ahLst/>
            <a:cxnLst/>
            <a:rect l="l" t="t" r="r" b="b"/>
            <a:pathLst>
              <a:path w="44980" h="58172" extrusionOk="0">
                <a:moveTo>
                  <a:pt x="13885" y="0"/>
                </a:moveTo>
                <a:cubicBezTo>
                  <a:pt x="5292" y="0"/>
                  <a:pt x="1" y="9472"/>
                  <a:pt x="2353" y="17986"/>
                </a:cubicBezTo>
                <a:cubicBezTo>
                  <a:pt x="3805" y="23232"/>
                  <a:pt x="4943" y="28544"/>
                  <a:pt x="3987" y="33972"/>
                </a:cubicBezTo>
                <a:cubicBezTo>
                  <a:pt x="3673" y="35753"/>
                  <a:pt x="3492" y="37485"/>
                  <a:pt x="3591" y="39316"/>
                </a:cubicBezTo>
                <a:cubicBezTo>
                  <a:pt x="3855" y="44017"/>
                  <a:pt x="5636" y="48636"/>
                  <a:pt x="9017" y="51969"/>
                </a:cubicBezTo>
                <a:cubicBezTo>
                  <a:pt x="13588" y="56473"/>
                  <a:pt x="20417" y="58122"/>
                  <a:pt x="26653" y="58171"/>
                </a:cubicBezTo>
                <a:cubicBezTo>
                  <a:pt x="26687" y="58172"/>
                  <a:pt x="26722" y="58172"/>
                  <a:pt x="26756" y="58172"/>
                </a:cubicBezTo>
                <a:cubicBezTo>
                  <a:pt x="32047" y="58172"/>
                  <a:pt x="33305" y="53128"/>
                  <a:pt x="34142" y="48834"/>
                </a:cubicBezTo>
                <a:cubicBezTo>
                  <a:pt x="35000" y="44479"/>
                  <a:pt x="36665" y="40108"/>
                  <a:pt x="39454" y="36611"/>
                </a:cubicBezTo>
                <a:cubicBezTo>
                  <a:pt x="41598" y="33906"/>
                  <a:pt x="43462" y="30886"/>
                  <a:pt x="43644" y="27340"/>
                </a:cubicBezTo>
                <a:cubicBezTo>
                  <a:pt x="43825" y="23364"/>
                  <a:pt x="42720" y="19240"/>
                  <a:pt x="43891" y="15314"/>
                </a:cubicBezTo>
                <a:cubicBezTo>
                  <a:pt x="44979" y="11651"/>
                  <a:pt x="44913" y="8517"/>
                  <a:pt x="43446" y="4921"/>
                </a:cubicBezTo>
                <a:cubicBezTo>
                  <a:pt x="42604" y="2842"/>
                  <a:pt x="41053" y="781"/>
                  <a:pt x="38695" y="401"/>
                </a:cubicBezTo>
                <a:cubicBezTo>
                  <a:pt x="38467" y="364"/>
                  <a:pt x="38240" y="347"/>
                  <a:pt x="38015" y="347"/>
                </a:cubicBezTo>
                <a:cubicBezTo>
                  <a:pt x="37541" y="347"/>
                  <a:pt x="37075" y="421"/>
                  <a:pt x="36616" y="533"/>
                </a:cubicBezTo>
                <a:cubicBezTo>
                  <a:pt x="35610" y="797"/>
                  <a:pt x="34637" y="1276"/>
                  <a:pt x="33680" y="1639"/>
                </a:cubicBezTo>
                <a:cubicBezTo>
                  <a:pt x="32160" y="2206"/>
                  <a:pt x="30727" y="2417"/>
                  <a:pt x="29139" y="2417"/>
                </a:cubicBezTo>
                <a:cubicBezTo>
                  <a:pt x="29020" y="2417"/>
                  <a:pt x="28901" y="2416"/>
                  <a:pt x="28780" y="2413"/>
                </a:cubicBezTo>
                <a:cubicBezTo>
                  <a:pt x="24920" y="2365"/>
                  <a:pt x="21077" y="1540"/>
                  <a:pt x="17382" y="500"/>
                </a:cubicBezTo>
                <a:cubicBezTo>
                  <a:pt x="16167" y="159"/>
                  <a:pt x="14999" y="0"/>
                  <a:pt x="1388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2"/>
          </p:nvPr>
        </p:nvSpPr>
        <p:spPr>
          <a:xfrm>
            <a:off x="4861150" y="3794388"/>
            <a:ext cx="1139100" cy="5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06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3"/>
          </p:nvPr>
        </p:nvSpPr>
        <p:spPr>
          <a:xfrm>
            <a:off x="2181500" y="3956575"/>
            <a:ext cx="23760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QUALIFICATIONS</a:t>
            </a:r>
            <a:endParaRPr sz="1800"/>
          </a:p>
        </p:txBody>
      </p:sp>
      <p:sp>
        <p:nvSpPr>
          <p:cNvPr id="178" name="Google Shape;178;p25"/>
          <p:cNvSpPr txBox="1">
            <a:spLocks noGrp="1"/>
          </p:cNvSpPr>
          <p:nvPr>
            <p:ph type="subTitle" idx="6"/>
          </p:nvPr>
        </p:nvSpPr>
        <p:spPr>
          <a:xfrm>
            <a:off x="6179263" y="3913700"/>
            <a:ext cx="2376000" cy="33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OTHER INFO</a:t>
            </a:r>
            <a:endParaRPr sz="1800"/>
          </a:p>
        </p:txBody>
      </p:sp>
      <p:sp>
        <p:nvSpPr>
          <p:cNvPr id="179" name="Google Shape;179;p25"/>
          <p:cNvSpPr txBox="1">
            <a:spLocks noGrp="1"/>
          </p:cNvSpPr>
          <p:nvPr>
            <p:ph type="title" idx="4"/>
          </p:nvPr>
        </p:nvSpPr>
        <p:spPr>
          <a:xfrm>
            <a:off x="832985" y="3808425"/>
            <a:ext cx="1139100" cy="5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03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8" name="Google Shape;298;p42"/>
          <p:cNvGraphicFramePr/>
          <p:nvPr/>
        </p:nvGraphicFramePr>
        <p:xfrm>
          <a:off x="728875" y="1178825"/>
          <a:ext cx="7686250" cy="3565890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3899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299" name="Google Shape;299;p42"/>
          <p:cNvGrpSpPr/>
          <p:nvPr/>
        </p:nvGrpSpPr>
        <p:grpSpPr>
          <a:xfrm rot="-150971">
            <a:off x="580472" y="545163"/>
            <a:ext cx="2893396" cy="708280"/>
            <a:chOff x="1187826" y="398150"/>
            <a:chExt cx="2893500" cy="708306"/>
          </a:xfrm>
        </p:grpSpPr>
        <p:sp>
          <p:nvSpPr>
            <p:cNvPr id="300" name="Google Shape;300;p42"/>
            <p:cNvSpPr/>
            <p:nvPr/>
          </p:nvSpPr>
          <p:spPr>
            <a:xfrm rot="-239572">
              <a:off x="1202049" y="497291"/>
              <a:ext cx="2865054" cy="510030"/>
            </a:xfrm>
            <a:prstGeom prst="rect">
              <a:avLst/>
            </a:prstGeom>
            <a:solidFill>
              <a:srgbClr val="1A5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2"/>
            <p:cNvSpPr txBox="1"/>
            <p:nvPr/>
          </p:nvSpPr>
          <p:spPr>
            <a:xfrm rot="-254872">
              <a:off x="1389154" y="570605"/>
              <a:ext cx="2490842" cy="363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SOFT SKILLS</a:t>
              </a:r>
              <a:endParaRPr sz="2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endParaRPr>
            </a:p>
          </p:txBody>
        </p:sp>
        <p:sp>
          <p:nvSpPr>
            <p:cNvPr id="302" name="Google Shape;302;p42"/>
            <p:cNvSpPr/>
            <p:nvPr/>
          </p:nvSpPr>
          <p:spPr>
            <a:xfrm rot="-422674">
              <a:off x="1347117" y="436455"/>
              <a:ext cx="637508" cy="208720"/>
            </a:xfrm>
            <a:custGeom>
              <a:avLst/>
              <a:gdLst/>
              <a:ahLst/>
              <a:cxnLst/>
              <a:rect l="l" t="t" r="r" b="b"/>
              <a:pathLst>
                <a:path w="160379" h="52508" extrusionOk="0">
                  <a:moveTo>
                    <a:pt x="1" y="0"/>
                  </a:moveTo>
                  <a:cubicBezTo>
                    <a:pt x="13774" y="9469"/>
                    <a:pt x="4602" y="13197"/>
                    <a:pt x="4602" y="13197"/>
                  </a:cubicBezTo>
                  <a:lnTo>
                    <a:pt x="9469" y="17205"/>
                  </a:lnTo>
                  <a:lnTo>
                    <a:pt x="2871" y="23243"/>
                  </a:lnTo>
                  <a:lnTo>
                    <a:pt x="10904" y="30402"/>
                  </a:lnTo>
                  <a:lnTo>
                    <a:pt x="3745" y="35566"/>
                  </a:lnTo>
                  <a:lnTo>
                    <a:pt x="11201" y="41604"/>
                  </a:lnTo>
                  <a:lnTo>
                    <a:pt x="2310" y="48482"/>
                  </a:lnTo>
                  <a:lnTo>
                    <a:pt x="10904" y="52507"/>
                  </a:lnTo>
                  <a:lnTo>
                    <a:pt x="154059" y="52507"/>
                  </a:lnTo>
                  <a:lnTo>
                    <a:pt x="158942" y="48482"/>
                  </a:lnTo>
                  <a:lnTo>
                    <a:pt x="153202" y="41884"/>
                  </a:lnTo>
                  <a:lnTo>
                    <a:pt x="160378" y="32712"/>
                  </a:lnTo>
                  <a:lnTo>
                    <a:pt x="154059" y="27829"/>
                  </a:lnTo>
                  <a:lnTo>
                    <a:pt x="160378" y="23243"/>
                  </a:lnTo>
                  <a:lnTo>
                    <a:pt x="156881" y="17783"/>
                  </a:lnTo>
                  <a:lnTo>
                    <a:pt x="160378" y="12619"/>
                  </a:lnTo>
                  <a:lnTo>
                    <a:pt x="154059" y="6021"/>
                  </a:lnTo>
                  <a:lnTo>
                    <a:pt x="156930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A54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42"/>
          <p:cNvGrpSpPr/>
          <p:nvPr/>
        </p:nvGrpSpPr>
        <p:grpSpPr>
          <a:xfrm>
            <a:off x="5196612" y="638394"/>
            <a:ext cx="3294704" cy="674240"/>
            <a:chOff x="4803137" y="398157"/>
            <a:chExt cx="3294704" cy="674240"/>
          </a:xfrm>
        </p:grpSpPr>
        <p:sp>
          <p:nvSpPr>
            <p:cNvPr id="304" name="Google Shape;304;p42"/>
            <p:cNvSpPr/>
            <p:nvPr/>
          </p:nvSpPr>
          <p:spPr>
            <a:xfrm rot="115209">
              <a:off x="5224987" y="514553"/>
              <a:ext cx="2865109" cy="509987"/>
            </a:xfrm>
            <a:prstGeom prst="rect">
              <a:avLst/>
            </a:prstGeom>
            <a:solidFill>
              <a:srgbClr val="1A5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2"/>
            <p:cNvSpPr txBox="1"/>
            <p:nvPr/>
          </p:nvSpPr>
          <p:spPr>
            <a:xfrm rot="99803">
              <a:off x="5412032" y="587821"/>
              <a:ext cx="2490750" cy="3634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HARD SKILLS</a:t>
              </a:r>
              <a:endParaRPr sz="2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endParaRPr>
            </a:p>
          </p:txBody>
        </p:sp>
        <p:sp>
          <p:nvSpPr>
            <p:cNvPr id="306" name="Google Shape;306;p42"/>
            <p:cNvSpPr/>
            <p:nvPr/>
          </p:nvSpPr>
          <p:spPr>
            <a:xfrm rot="1290818">
              <a:off x="4819198" y="507763"/>
              <a:ext cx="637409" cy="208688"/>
            </a:xfrm>
            <a:custGeom>
              <a:avLst/>
              <a:gdLst/>
              <a:ahLst/>
              <a:cxnLst/>
              <a:rect l="l" t="t" r="r" b="b"/>
              <a:pathLst>
                <a:path w="160379" h="52508" extrusionOk="0">
                  <a:moveTo>
                    <a:pt x="1" y="0"/>
                  </a:moveTo>
                  <a:cubicBezTo>
                    <a:pt x="13774" y="9469"/>
                    <a:pt x="4602" y="13197"/>
                    <a:pt x="4602" y="13197"/>
                  </a:cubicBezTo>
                  <a:lnTo>
                    <a:pt x="9469" y="17205"/>
                  </a:lnTo>
                  <a:lnTo>
                    <a:pt x="2871" y="23243"/>
                  </a:lnTo>
                  <a:lnTo>
                    <a:pt x="10904" y="30402"/>
                  </a:lnTo>
                  <a:lnTo>
                    <a:pt x="3745" y="35566"/>
                  </a:lnTo>
                  <a:lnTo>
                    <a:pt x="11201" y="41604"/>
                  </a:lnTo>
                  <a:lnTo>
                    <a:pt x="2310" y="48482"/>
                  </a:lnTo>
                  <a:lnTo>
                    <a:pt x="10904" y="52507"/>
                  </a:lnTo>
                  <a:lnTo>
                    <a:pt x="154059" y="52507"/>
                  </a:lnTo>
                  <a:lnTo>
                    <a:pt x="158942" y="48482"/>
                  </a:lnTo>
                  <a:lnTo>
                    <a:pt x="153202" y="41884"/>
                  </a:lnTo>
                  <a:lnTo>
                    <a:pt x="160378" y="32712"/>
                  </a:lnTo>
                  <a:lnTo>
                    <a:pt x="154059" y="27829"/>
                  </a:lnTo>
                  <a:lnTo>
                    <a:pt x="160378" y="23243"/>
                  </a:lnTo>
                  <a:lnTo>
                    <a:pt x="156881" y="17783"/>
                  </a:lnTo>
                  <a:lnTo>
                    <a:pt x="160378" y="12619"/>
                  </a:lnTo>
                  <a:lnTo>
                    <a:pt x="154059" y="6021"/>
                  </a:lnTo>
                  <a:lnTo>
                    <a:pt x="156930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A54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3"/>
          <p:cNvPicPr preferRelativeResize="0"/>
          <p:nvPr/>
        </p:nvPicPr>
        <p:blipFill rotWithShape="1">
          <a:blip r:embed="rId3">
            <a:alphaModFix/>
          </a:blip>
          <a:srcRect l="18825" t="1143" r="13359" b="2767"/>
          <a:stretch/>
        </p:blipFill>
        <p:spPr>
          <a:xfrm>
            <a:off x="6662375" y="305499"/>
            <a:ext cx="2179308" cy="45325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2" name="Google Shape;312;p43"/>
          <p:cNvGraphicFramePr/>
          <p:nvPr/>
        </p:nvGraphicFramePr>
        <p:xfrm>
          <a:off x="337525" y="305488"/>
          <a:ext cx="6020000" cy="4532525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146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1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An example of when I’ve used this skill is… 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This skill will help me achieve my goals because...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1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My strongest soft skill is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8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My strongest hard skill is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4"/>
          <p:cNvSpPr/>
          <p:nvPr/>
        </p:nvSpPr>
        <p:spPr>
          <a:xfrm rot="-369142">
            <a:off x="1823168" y="1738164"/>
            <a:ext cx="5497664" cy="1504229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4"/>
          <p:cNvSpPr txBox="1"/>
          <p:nvPr/>
        </p:nvSpPr>
        <p:spPr>
          <a:xfrm rot="-392832">
            <a:off x="1972497" y="1954612"/>
            <a:ext cx="5199007" cy="107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OTHER INFO</a:t>
            </a:r>
            <a:endParaRPr sz="42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19" name="Google Shape;319;p44"/>
          <p:cNvSpPr/>
          <p:nvPr/>
        </p:nvSpPr>
        <p:spPr>
          <a:xfrm rot="-648618">
            <a:off x="3521027" y="1334461"/>
            <a:ext cx="1983810" cy="613675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Google Shape;324;p45"/>
          <p:cNvGraphicFramePr/>
          <p:nvPr/>
        </p:nvGraphicFramePr>
        <p:xfrm>
          <a:off x="407650" y="975488"/>
          <a:ext cx="8328700" cy="3802540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172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2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Name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How do you know them?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Why would they be a good referee?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Do you have their permission?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Phone number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Email address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Address</a:t>
                      </a:r>
                      <a:endParaRPr sz="11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25" name="Google Shape;325;p45"/>
          <p:cNvGrpSpPr/>
          <p:nvPr/>
        </p:nvGrpSpPr>
        <p:grpSpPr>
          <a:xfrm rot="-89663">
            <a:off x="2433961" y="381965"/>
            <a:ext cx="2707211" cy="620104"/>
            <a:chOff x="1187826" y="398150"/>
            <a:chExt cx="2893500" cy="708306"/>
          </a:xfrm>
        </p:grpSpPr>
        <p:sp>
          <p:nvSpPr>
            <p:cNvPr id="326" name="Google Shape;326;p45"/>
            <p:cNvSpPr/>
            <p:nvPr/>
          </p:nvSpPr>
          <p:spPr>
            <a:xfrm rot="-239572">
              <a:off x="1202049" y="497291"/>
              <a:ext cx="2865054" cy="510030"/>
            </a:xfrm>
            <a:prstGeom prst="rect">
              <a:avLst/>
            </a:prstGeom>
            <a:solidFill>
              <a:srgbClr val="1A5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5"/>
            <p:cNvSpPr txBox="1"/>
            <p:nvPr/>
          </p:nvSpPr>
          <p:spPr>
            <a:xfrm rot="-254872">
              <a:off x="1389154" y="570605"/>
              <a:ext cx="2490842" cy="363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Referee 1</a:t>
              </a:r>
              <a:endParaRPr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endParaRPr>
            </a:p>
          </p:txBody>
        </p:sp>
        <p:sp>
          <p:nvSpPr>
            <p:cNvPr id="328" name="Google Shape;328;p45"/>
            <p:cNvSpPr/>
            <p:nvPr/>
          </p:nvSpPr>
          <p:spPr>
            <a:xfrm rot="-422674">
              <a:off x="1347117" y="436455"/>
              <a:ext cx="637508" cy="208720"/>
            </a:xfrm>
            <a:custGeom>
              <a:avLst/>
              <a:gdLst/>
              <a:ahLst/>
              <a:cxnLst/>
              <a:rect l="l" t="t" r="r" b="b"/>
              <a:pathLst>
                <a:path w="160379" h="52508" extrusionOk="0">
                  <a:moveTo>
                    <a:pt x="1" y="0"/>
                  </a:moveTo>
                  <a:cubicBezTo>
                    <a:pt x="13774" y="9469"/>
                    <a:pt x="4602" y="13197"/>
                    <a:pt x="4602" y="13197"/>
                  </a:cubicBezTo>
                  <a:lnTo>
                    <a:pt x="9469" y="17205"/>
                  </a:lnTo>
                  <a:lnTo>
                    <a:pt x="2871" y="23243"/>
                  </a:lnTo>
                  <a:lnTo>
                    <a:pt x="10904" y="30402"/>
                  </a:lnTo>
                  <a:lnTo>
                    <a:pt x="3745" y="35566"/>
                  </a:lnTo>
                  <a:lnTo>
                    <a:pt x="11201" y="41604"/>
                  </a:lnTo>
                  <a:lnTo>
                    <a:pt x="2310" y="48482"/>
                  </a:lnTo>
                  <a:lnTo>
                    <a:pt x="10904" y="52507"/>
                  </a:lnTo>
                  <a:lnTo>
                    <a:pt x="154059" y="52507"/>
                  </a:lnTo>
                  <a:lnTo>
                    <a:pt x="158942" y="48482"/>
                  </a:lnTo>
                  <a:lnTo>
                    <a:pt x="153202" y="41884"/>
                  </a:lnTo>
                  <a:lnTo>
                    <a:pt x="160378" y="32712"/>
                  </a:lnTo>
                  <a:lnTo>
                    <a:pt x="154059" y="27829"/>
                  </a:lnTo>
                  <a:lnTo>
                    <a:pt x="160378" y="23243"/>
                  </a:lnTo>
                  <a:lnTo>
                    <a:pt x="156881" y="17783"/>
                  </a:lnTo>
                  <a:lnTo>
                    <a:pt x="160378" y="12619"/>
                  </a:lnTo>
                  <a:lnTo>
                    <a:pt x="154059" y="6021"/>
                  </a:lnTo>
                  <a:lnTo>
                    <a:pt x="156930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A54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29;p45"/>
          <p:cNvGrpSpPr/>
          <p:nvPr/>
        </p:nvGrpSpPr>
        <p:grpSpPr>
          <a:xfrm>
            <a:off x="5473102" y="398329"/>
            <a:ext cx="3082525" cy="587061"/>
            <a:chOff x="4803137" y="398157"/>
            <a:chExt cx="3294704" cy="674240"/>
          </a:xfrm>
        </p:grpSpPr>
        <p:sp>
          <p:nvSpPr>
            <p:cNvPr id="330" name="Google Shape;330;p45"/>
            <p:cNvSpPr/>
            <p:nvPr/>
          </p:nvSpPr>
          <p:spPr>
            <a:xfrm rot="115209">
              <a:off x="5224987" y="514553"/>
              <a:ext cx="2865109" cy="509987"/>
            </a:xfrm>
            <a:prstGeom prst="rect">
              <a:avLst/>
            </a:prstGeom>
            <a:solidFill>
              <a:srgbClr val="1A5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5"/>
            <p:cNvSpPr txBox="1"/>
            <p:nvPr/>
          </p:nvSpPr>
          <p:spPr>
            <a:xfrm rot="99803">
              <a:off x="5412032" y="587821"/>
              <a:ext cx="2490750" cy="3634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Referee 2</a:t>
              </a:r>
              <a:endParaRPr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endParaRPr>
            </a:p>
          </p:txBody>
        </p:sp>
        <p:sp>
          <p:nvSpPr>
            <p:cNvPr id="332" name="Google Shape;332;p45"/>
            <p:cNvSpPr/>
            <p:nvPr/>
          </p:nvSpPr>
          <p:spPr>
            <a:xfrm rot="1290818">
              <a:off x="4819198" y="507763"/>
              <a:ext cx="637409" cy="208688"/>
            </a:xfrm>
            <a:custGeom>
              <a:avLst/>
              <a:gdLst/>
              <a:ahLst/>
              <a:cxnLst/>
              <a:rect l="l" t="t" r="r" b="b"/>
              <a:pathLst>
                <a:path w="160379" h="52508" extrusionOk="0">
                  <a:moveTo>
                    <a:pt x="1" y="0"/>
                  </a:moveTo>
                  <a:cubicBezTo>
                    <a:pt x="13774" y="9469"/>
                    <a:pt x="4602" y="13197"/>
                    <a:pt x="4602" y="13197"/>
                  </a:cubicBezTo>
                  <a:lnTo>
                    <a:pt x="9469" y="17205"/>
                  </a:lnTo>
                  <a:lnTo>
                    <a:pt x="2871" y="23243"/>
                  </a:lnTo>
                  <a:lnTo>
                    <a:pt x="10904" y="30402"/>
                  </a:lnTo>
                  <a:lnTo>
                    <a:pt x="3745" y="35566"/>
                  </a:lnTo>
                  <a:lnTo>
                    <a:pt x="11201" y="41604"/>
                  </a:lnTo>
                  <a:lnTo>
                    <a:pt x="2310" y="48482"/>
                  </a:lnTo>
                  <a:lnTo>
                    <a:pt x="10904" y="52507"/>
                  </a:lnTo>
                  <a:lnTo>
                    <a:pt x="154059" y="52507"/>
                  </a:lnTo>
                  <a:lnTo>
                    <a:pt x="158942" y="48482"/>
                  </a:lnTo>
                  <a:lnTo>
                    <a:pt x="153202" y="41884"/>
                  </a:lnTo>
                  <a:lnTo>
                    <a:pt x="160378" y="32712"/>
                  </a:lnTo>
                  <a:lnTo>
                    <a:pt x="154059" y="27829"/>
                  </a:lnTo>
                  <a:lnTo>
                    <a:pt x="160378" y="23243"/>
                  </a:lnTo>
                  <a:lnTo>
                    <a:pt x="156881" y="17783"/>
                  </a:lnTo>
                  <a:lnTo>
                    <a:pt x="160378" y="12619"/>
                  </a:lnTo>
                  <a:lnTo>
                    <a:pt x="154059" y="6021"/>
                  </a:lnTo>
                  <a:lnTo>
                    <a:pt x="156930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A54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208;p28"/>
          <p:cNvGraphicFramePr/>
          <p:nvPr>
            <p:extLst>
              <p:ext uri="{D42A27DB-BD31-4B8C-83A1-F6EECF244321}">
                <p14:modId xmlns:p14="http://schemas.microsoft.com/office/powerpoint/2010/main" val="3849415933"/>
              </p:ext>
            </p:extLst>
          </p:nvPr>
        </p:nvGraphicFramePr>
        <p:xfrm>
          <a:off x="411896" y="789883"/>
          <a:ext cx="8232642" cy="3958850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8232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58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8" name="Google Shape;338;p46"/>
          <p:cNvSpPr/>
          <p:nvPr/>
        </p:nvSpPr>
        <p:spPr>
          <a:xfrm rot="-239572">
            <a:off x="363424" y="382016"/>
            <a:ext cx="2865054" cy="510030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6"/>
          <p:cNvSpPr txBox="1"/>
          <p:nvPr/>
        </p:nvSpPr>
        <p:spPr>
          <a:xfrm rot="-254872">
            <a:off x="550529" y="455330"/>
            <a:ext cx="2490842" cy="36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OTHER NOTES</a:t>
            </a:r>
            <a:endParaRPr sz="20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40" name="Google Shape;340;p46"/>
          <p:cNvSpPr/>
          <p:nvPr/>
        </p:nvSpPr>
        <p:spPr>
          <a:xfrm rot="-422674">
            <a:off x="508492" y="321180"/>
            <a:ext cx="637508" cy="208720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/>
          <p:nvPr/>
        </p:nvSpPr>
        <p:spPr>
          <a:xfrm rot="-369168">
            <a:off x="1670057" y="1724968"/>
            <a:ext cx="5743585" cy="1504229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6"/>
          <p:cNvSpPr txBox="1"/>
          <p:nvPr/>
        </p:nvSpPr>
        <p:spPr>
          <a:xfrm rot="-392799">
            <a:off x="1901235" y="1954612"/>
            <a:ext cx="5341530" cy="107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WHO AM I?</a:t>
            </a:r>
            <a:endParaRPr sz="42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86" name="Google Shape;186;p26"/>
          <p:cNvSpPr/>
          <p:nvPr/>
        </p:nvSpPr>
        <p:spPr>
          <a:xfrm rot="-648618">
            <a:off x="3368627" y="1334461"/>
            <a:ext cx="1983810" cy="613675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91;p27"/>
          <p:cNvGraphicFramePr/>
          <p:nvPr>
            <p:extLst>
              <p:ext uri="{D42A27DB-BD31-4B8C-83A1-F6EECF244321}">
                <p14:modId xmlns:p14="http://schemas.microsoft.com/office/powerpoint/2010/main" val="1689361911"/>
              </p:ext>
            </p:extLst>
          </p:nvPr>
        </p:nvGraphicFramePr>
        <p:xfrm>
          <a:off x="3210350" y="643537"/>
          <a:ext cx="5661300" cy="1426874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566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268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1" name="Google Shape;191;p27"/>
          <p:cNvGraphicFramePr/>
          <p:nvPr/>
        </p:nvGraphicFramePr>
        <p:xfrm>
          <a:off x="3210350" y="2782450"/>
          <a:ext cx="5661300" cy="2034475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566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4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3" name="Google Shape;193;p27"/>
          <p:cNvPicPr preferRelativeResize="0"/>
          <p:nvPr/>
        </p:nvPicPr>
        <p:blipFill rotWithShape="1">
          <a:blip r:embed="rId3">
            <a:alphaModFix/>
          </a:blip>
          <a:srcRect l="9440" r="10219"/>
          <a:stretch/>
        </p:blipFill>
        <p:spPr>
          <a:xfrm>
            <a:off x="310850" y="296500"/>
            <a:ext cx="2568799" cy="452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/>
          <p:nvPr/>
        </p:nvSpPr>
        <p:spPr>
          <a:xfrm rot="-239123">
            <a:off x="3101747" y="339856"/>
            <a:ext cx="1368309" cy="510030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7"/>
          <p:cNvSpPr txBox="1"/>
          <p:nvPr/>
        </p:nvSpPr>
        <p:spPr>
          <a:xfrm rot="-255247">
            <a:off x="3284419" y="413192"/>
            <a:ext cx="1002963" cy="36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Bio</a:t>
            </a:r>
            <a:endParaRPr sz="20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96" name="Google Shape;196;p27"/>
          <p:cNvSpPr/>
          <p:nvPr/>
        </p:nvSpPr>
        <p:spPr>
          <a:xfrm rot="-422674">
            <a:off x="3467142" y="221492"/>
            <a:ext cx="637508" cy="208720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7"/>
          <p:cNvSpPr/>
          <p:nvPr/>
        </p:nvSpPr>
        <p:spPr>
          <a:xfrm rot="-239142">
            <a:off x="3149078" y="2324465"/>
            <a:ext cx="2291843" cy="510030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7"/>
          <p:cNvSpPr txBox="1"/>
          <p:nvPr/>
        </p:nvSpPr>
        <p:spPr>
          <a:xfrm rot="-255447">
            <a:off x="3331545" y="2394354"/>
            <a:ext cx="1959908" cy="36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Get to know me</a:t>
            </a:r>
            <a:endParaRPr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99" name="Google Shape;199;p27"/>
          <p:cNvSpPr/>
          <p:nvPr/>
        </p:nvSpPr>
        <p:spPr>
          <a:xfrm rot="-422674">
            <a:off x="5312492" y="2360405"/>
            <a:ext cx="637508" cy="208720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oogle Shape;208;p28"/>
          <p:cNvGraphicFramePr/>
          <p:nvPr>
            <p:extLst>
              <p:ext uri="{D42A27DB-BD31-4B8C-83A1-F6EECF244321}">
                <p14:modId xmlns:p14="http://schemas.microsoft.com/office/powerpoint/2010/main" val="4015076486"/>
              </p:ext>
            </p:extLst>
          </p:nvPr>
        </p:nvGraphicFramePr>
        <p:xfrm>
          <a:off x="368148" y="1052777"/>
          <a:ext cx="2293200" cy="1469025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229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1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5" name="Google Shape;205;p28"/>
          <p:cNvSpPr/>
          <p:nvPr/>
        </p:nvSpPr>
        <p:spPr>
          <a:xfrm rot="-140203">
            <a:off x="315403" y="297077"/>
            <a:ext cx="2398695" cy="850349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8"/>
          <p:cNvSpPr txBox="1"/>
          <p:nvPr/>
        </p:nvSpPr>
        <p:spPr>
          <a:xfrm rot="-164158">
            <a:off x="370894" y="540567"/>
            <a:ext cx="2287708" cy="36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My top three CHARACTER traits are...</a:t>
            </a:r>
            <a:endParaRPr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07" name="Google Shape;207;p28"/>
          <p:cNvSpPr/>
          <p:nvPr/>
        </p:nvSpPr>
        <p:spPr>
          <a:xfrm rot="-422674">
            <a:off x="502817" y="199930"/>
            <a:ext cx="637508" cy="208720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08" name="Google Shape;208;p28"/>
          <p:cNvGraphicFramePr/>
          <p:nvPr>
            <p:extLst>
              <p:ext uri="{D42A27DB-BD31-4B8C-83A1-F6EECF244321}">
                <p14:modId xmlns:p14="http://schemas.microsoft.com/office/powerpoint/2010/main" val="1230809851"/>
              </p:ext>
            </p:extLst>
          </p:nvPr>
        </p:nvGraphicFramePr>
        <p:xfrm>
          <a:off x="368150" y="3465475"/>
          <a:ext cx="2293200" cy="1469025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229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1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9" name="Google Shape;209;p28"/>
          <p:cNvSpPr/>
          <p:nvPr/>
        </p:nvSpPr>
        <p:spPr>
          <a:xfrm rot="-140203">
            <a:off x="298903" y="2668927"/>
            <a:ext cx="2398695" cy="850349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8"/>
          <p:cNvSpPr txBox="1"/>
          <p:nvPr/>
        </p:nvSpPr>
        <p:spPr>
          <a:xfrm rot="-164158">
            <a:off x="354394" y="2912417"/>
            <a:ext cx="2287708" cy="36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The CHARACTER traits I most struggle with are… </a:t>
            </a:r>
            <a:endParaRPr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11" name="Google Shape;211;p28"/>
          <p:cNvSpPr/>
          <p:nvPr/>
        </p:nvSpPr>
        <p:spPr>
          <a:xfrm rot="-3161436">
            <a:off x="-21231" y="2976080"/>
            <a:ext cx="637686" cy="208778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1" name="Google Shape;208;p28"/>
          <p:cNvGraphicFramePr/>
          <p:nvPr>
            <p:extLst>
              <p:ext uri="{D42A27DB-BD31-4B8C-83A1-F6EECF244321}">
                <p14:modId xmlns:p14="http://schemas.microsoft.com/office/powerpoint/2010/main" val="2994896721"/>
              </p:ext>
            </p:extLst>
          </p:nvPr>
        </p:nvGraphicFramePr>
        <p:xfrm>
          <a:off x="3209961" y="248530"/>
          <a:ext cx="2975685" cy="4685969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2975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596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/>
          <p:nvPr/>
        </p:nvSpPr>
        <p:spPr>
          <a:xfrm rot="-239572">
            <a:off x="211024" y="229616"/>
            <a:ext cx="2865054" cy="510030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0"/>
          <p:cNvSpPr txBox="1"/>
          <p:nvPr/>
        </p:nvSpPr>
        <p:spPr>
          <a:xfrm rot="-254929">
            <a:off x="544179" y="302931"/>
            <a:ext cx="2198743" cy="36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INTERESTS</a:t>
            </a:r>
            <a:endParaRPr sz="20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26" name="Google Shape;226;p30"/>
          <p:cNvSpPr/>
          <p:nvPr/>
        </p:nvSpPr>
        <p:spPr>
          <a:xfrm rot="-422674">
            <a:off x="356092" y="168780"/>
            <a:ext cx="637508" cy="208720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7" name="Google Shape;227;p30"/>
          <p:cNvPicPr preferRelativeResize="0"/>
          <p:nvPr/>
        </p:nvPicPr>
        <p:blipFill rotWithShape="1">
          <a:blip r:embed="rId3">
            <a:alphaModFix/>
          </a:blip>
          <a:srcRect l="27486" t="2095" r="26146" b="2229"/>
          <a:stretch/>
        </p:blipFill>
        <p:spPr>
          <a:xfrm>
            <a:off x="6272849" y="1922025"/>
            <a:ext cx="2504647" cy="29072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208;p28"/>
          <p:cNvGraphicFramePr/>
          <p:nvPr>
            <p:extLst>
              <p:ext uri="{D42A27DB-BD31-4B8C-83A1-F6EECF244321}">
                <p14:modId xmlns:p14="http://schemas.microsoft.com/office/powerpoint/2010/main" val="4255312578"/>
              </p:ext>
            </p:extLst>
          </p:nvPr>
        </p:nvGraphicFramePr>
        <p:xfrm>
          <a:off x="196743" y="1327766"/>
          <a:ext cx="2893616" cy="3501462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2893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0146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/>
          <p:nvPr/>
        </p:nvSpPr>
        <p:spPr>
          <a:xfrm rot="-239572">
            <a:off x="211024" y="229616"/>
            <a:ext cx="2865054" cy="510030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9"/>
          <p:cNvSpPr txBox="1"/>
          <p:nvPr/>
        </p:nvSpPr>
        <p:spPr>
          <a:xfrm rot="-254929">
            <a:off x="544179" y="302931"/>
            <a:ext cx="2198743" cy="36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AMBITIONS</a:t>
            </a:r>
            <a:endParaRPr sz="20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18" name="Google Shape;218;p29"/>
          <p:cNvSpPr/>
          <p:nvPr/>
        </p:nvSpPr>
        <p:spPr>
          <a:xfrm rot="-422674">
            <a:off x="356092" y="168780"/>
            <a:ext cx="637508" cy="208720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" name="Google Shape;219;p29"/>
          <p:cNvPicPr preferRelativeResize="0"/>
          <p:nvPr/>
        </p:nvPicPr>
        <p:blipFill rotWithShape="1">
          <a:blip r:embed="rId3">
            <a:alphaModFix/>
          </a:blip>
          <a:srcRect l="1238" r="1228"/>
          <a:stretch/>
        </p:blipFill>
        <p:spPr>
          <a:xfrm>
            <a:off x="6551623" y="354300"/>
            <a:ext cx="2219399" cy="33352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Google Shape;208;p28"/>
          <p:cNvGraphicFramePr/>
          <p:nvPr>
            <p:extLst>
              <p:ext uri="{D42A27DB-BD31-4B8C-83A1-F6EECF244321}">
                <p14:modId xmlns:p14="http://schemas.microsoft.com/office/powerpoint/2010/main" val="3348863509"/>
              </p:ext>
            </p:extLst>
          </p:nvPr>
        </p:nvGraphicFramePr>
        <p:xfrm>
          <a:off x="196743" y="1358502"/>
          <a:ext cx="2893616" cy="3501462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2893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0146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/>
          <p:nvPr/>
        </p:nvSpPr>
        <p:spPr>
          <a:xfrm rot="-369168">
            <a:off x="1670057" y="1724968"/>
            <a:ext cx="5743585" cy="1504229"/>
          </a:xfrm>
          <a:prstGeom prst="rect">
            <a:avLst/>
          </a:prstGeom>
          <a:solidFill>
            <a:srgbClr val="1A5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1"/>
          <p:cNvSpPr txBox="1"/>
          <p:nvPr/>
        </p:nvSpPr>
        <p:spPr>
          <a:xfrm rot="-392799">
            <a:off x="1901235" y="1954612"/>
            <a:ext cx="5341530" cy="107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LIFE EXPERIENCES</a:t>
            </a:r>
            <a:endParaRPr sz="34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34" name="Google Shape;234;p31"/>
          <p:cNvSpPr/>
          <p:nvPr/>
        </p:nvSpPr>
        <p:spPr>
          <a:xfrm rot="-648618">
            <a:off x="3368627" y="1334461"/>
            <a:ext cx="1983810" cy="613675"/>
          </a:xfrm>
          <a:custGeom>
            <a:avLst/>
            <a:gdLst/>
            <a:ahLst/>
            <a:cxnLst/>
            <a:rect l="l" t="t" r="r" b="b"/>
            <a:pathLst>
              <a:path w="160379" h="52508" extrusionOk="0">
                <a:moveTo>
                  <a:pt x="1" y="0"/>
                </a:moveTo>
                <a:cubicBezTo>
                  <a:pt x="13774" y="9469"/>
                  <a:pt x="4602" y="13197"/>
                  <a:pt x="4602" y="13197"/>
                </a:cubicBezTo>
                <a:lnTo>
                  <a:pt x="9469" y="17205"/>
                </a:lnTo>
                <a:lnTo>
                  <a:pt x="2871" y="23243"/>
                </a:lnTo>
                <a:lnTo>
                  <a:pt x="10904" y="30402"/>
                </a:lnTo>
                <a:lnTo>
                  <a:pt x="3745" y="35566"/>
                </a:lnTo>
                <a:lnTo>
                  <a:pt x="11201" y="41604"/>
                </a:lnTo>
                <a:lnTo>
                  <a:pt x="2310" y="48482"/>
                </a:lnTo>
                <a:lnTo>
                  <a:pt x="10904" y="52507"/>
                </a:lnTo>
                <a:lnTo>
                  <a:pt x="154059" y="52507"/>
                </a:lnTo>
                <a:lnTo>
                  <a:pt x="158942" y="48482"/>
                </a:lnTo>
                <a:lnTo>
                  <a:pt x="153202" y="41884"/>
                </a:lnTo>
                <a:lnTo>
                  <a:pt x="160378" y="32712"/>
                </a:lnTo>
                <a:lnTo>
                  <a:pt x="154059" y="27829"/>
                </a:lnTo>
                <a:lnTo>
                  <a:pt x="160378" y="23243"/>
                </a:lnTo>
                <a:lnTo>
                  <a:pt x="156881" y="17783"/>
                </a:lnTo>
                <a:lnTo>
                  <a:pt x="160378" y="12619"/>
                </a:lnTo>
                <a:lnTo>
                  <a:pt x="154059" y="6021"/>
                </a:lnTo>
                <a:lnTo>
                  <a:pt x="156930" y="0"/>
                </a:ln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1A54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2"/>
          <p:cNvPicPr preferRelativeResize="0"/>
          <p:nvPr/>
        </p:nvPicPr>
        <p:blipFill rotWithShape="1">
          <a:blip r:embed="rId3">
            <a:alphaModFix/>
          </a:blip>
          <a:srcRect l="35614" t="807" r="33130" b="679"/>
          <a:stretch/>
        </p:blipFill>
        <p:spPr>
          <a:xfrm>
            <a:off x="345700" y="615000"/>
            <a:ext cx="2305277" cy="4087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0" name="Google Shape;240;p32"/>
          <p:cNvGraphicFramePr/>
          <p:nvPr/>
        </p:nvGraphicFramePr>
        <p:xfrm>
          <a:off x="2650975" y="615000"/>
          <a:ext cx="6205225" cy="4085800"/>
        </p:xfrm>
        <a:graphic>
          <a:graphicData uri="http://schemas.openxmlformats.org/drawingml/2006/table">
            <a:tbl>
              <a:tblPr>
                <a:noFill/>
                <a:tableStyleId>{17B3BFFB-96A0-44FD-B4A0-88B9865DCDC2}</a:tableStyleId>
              </a:tblPr>
              <a:tblGrid>
                <a:gridCol w="206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8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Life Experience</a:t>
                      </a:r>
                      <a:endParaRPr sz="13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Date</a:t>
                      </a:r>
                      <a:endParaRPr sz="13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Archivo Black"/>
                          <a:ea typeface="Archivo Black"/>
                          <a:cs typeface="Archivo Black"/>
                          <a:sym typeface="Archivo Black"/>
                        </a:rPr>
                        <a:t>Through this, I learnt...</a:t>
                      </a:r>
                      <a:endParaRPr sz="1300">
                        <a:solidFill>
                          <a:srgbClr val="FFFFFF"/>
                        </a:solidFill>
                        <a:latin typeface="Archivo Black"/>
                        <a:ea typeface="Archivo Black"/>
                        <a:cs typeface="Archivo Black"/>
                        <a:sym typeface="Archivo Black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0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2C4C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Urban Couture Portfolio by Slidesgo">
  <a:themeElements>
    <a:clrScheme name="Simple Light">
      <a:dk1>
        <a:srgbClr val="1A5444"/>
      </a:dk1>
      <a:lt1>
        <a:srgbClr val="ECCFCE"/>
      </a:lt1>
      <a:dk2>
        <a:srgbClr val="1A5444"/>
      </a:dk2>
      <a:lt2>
        <a:srgbClr val="ECCFCE"/>
      </a:lt2>
      <a:accent1>
        <a:srgbClr val="1A5444"/>
      </a:accent1>
      <a:accent2>
        <a:srgbClr val="ECCFCE"/>
      </a:accent2>
      <a:accent3>
        <a:srgbClr val="1A5444"/>
      </a:accent3>
      <a:accent4>
        <a:srgbClr val="ECCFCE"/>
      </a:accent4>
      <a:accent5>
        <a:srgbClr val="1A5444"/>
      </a:accent5>
      <a:accent6>
        <a:srgbClr val="ECCFCE"/>
      </a:accent6>
      <a:hlink>
        <a:srgbClr val="1A54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388</Words>
  <Application>Microsoft Office PowerPoint</Application>
  <PresentationFormat>On-screen Show (16:9)</PresentationFormat>
  <Paragraphs>86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Archivo Black</vt:lpstr>
      <vt:lpstr>Barlow</vt:lpstr>
      <vt:lpstr>Arial</vt:lpstr>
      <vt:lpstr>Marcellus</vt:lpstr>
      <vt:lpstr>Anaheim</vt:lpstr>
      <vt:lpstr>Cutive Mono</vt:lpstr>
      <vt:lpstr>Roboto Condensed Light</vt:lpstr>
      <vt:lpstr>Urban Couture Portfolio by Slidesgo</vt:lpstr>
      <vt:lpstr>EXPLORE P O R T F O L I O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EXPLORE P O R T F O L I O</dc:title>
  <dc:creator>Anna Lane</dc:creator>
  <cp:lastModifiedBy>Anna Lane</cp:lastModifiedBy>
  <cp:revision>4</cp:revision>
  <dcterms:modified xsi:type="dcterms:W3CDTF">2021-05-17T06:25:14Z</dcterms:modified>
</cp:coreProperties>
</file>